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8"/>
  </p:notesMasterIdLst>
  <p:sldIdLst>
    <p:sldId id="256" r:id="rId2"/>
    <p:sldId id="264" r:id="rId3"/>
    <p:sldId id="257" r:id="rId4"/>
    <p:sldId id="259" r:id="rId5"/>
    <p:sldId id="308" r:id="rId6"/>
    <p:sldId id="309" r:id="rId7"/>
    <p:sldId id="312" r:id="rId8"/>
    <p:sldId id="258" r:id="rId9"/>
    <p:sldId id="311" r:id="rId10"/>
    <p:sldId id="313" r:id="rId11"/>
    <p:sldId id="270" r:id="rId12"/>
    <p:sldId id="314" r:id="rId13"/>
    <p:sldId id="307" r:id="rId14"/>
    <p:sldId id="315" r:id="rId15"/>
    <p:sldId id="269" r:id="rId16"/>
    <p:sldId id="285" r:id="rId17"/>
  </p:sldIdLst>
  <p:sldSz cx="9144000" cy="5143500" type="screen16x9"/>
  <p:notesSz cx="6858000" cy="9144000"/>
  <p:embeddedFontLst>
    <p:embeddedFont>
      <p:font typeface="Livvic" pitchFamily="2" charset="0"/>
      <p:regular r:id="rId19"/>
      <p:bold r:id="rId20"/>
      <p:italic r:id="rId21"/>
      <p:boldItalic r:id="rId22"/>
    </p:embeddedFont>
    <p:embeddedFont>
      <p:font typeface="Roboto Condensed Light" panose="02000000000000000000" pitchFamily="2" charset="0"/>
      <p:regular r:id="rId23"/>
      <p:italic r:id="rId24"/>
    </p:embeddedFont>
    <p:embeddedFont>
      <p:font typeface="Squada One" panose="020B0604020202020204" charset="0"/>
      <p:regular r:id="rId25"/>
    </p:embeddedFont>
    <p:embeddedFont>
      <p:font typeface="Titillium Web" panose="000005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347734-B9DE-40F4-965F-7901D5D50BF8}">
  <a:tblStyle styleId="{F7347734-B9DE-40F4-965F-7901D5D50BF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3" d="100"/>
          <a:sy n="113" d="100"/>
        </p:scale>
        <p:origin x="165"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 Table of contents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 Introduction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3. Our company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4. Our team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5. Problem</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6. Them vs. us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7. Solution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8. SWOT analysis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9. Product overview</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10. Our plans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11. Product demo</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12. Traction</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13. Case study</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14. Reviews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15. Awards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16. Market size</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17. Target</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18. Competitors</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19. Business model</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20. Timing</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21. Predicted growth</a:t>
            </a:r>
            <a:endParaRPr sz="85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a:solidFill>
                  <a:srgbClr val="5F7D96"/>
                </a:solidFill>
              </a:rPr>
              <a:t>22. Investment</a:t>
            </a:r>
            <a:endParaRPr sz="850">
              <a:solidFill>
                <a:srgbClr val="5F7D96"/>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a48774def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a48774def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A53B6C4E-8BD3-0B99-E434-8670678141BD}"/>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1EDE79B7-E000-22F6-9BE0-CA31FF0067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0A1E2EEA-FD73-EF87-2A1F-D8C8EDCB97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7649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a:extLst>
            <a:ext uri="{FF2B5EF4-FFF2-40B4-BE49-F238E27FC236}">
              <a16:creationId xmlns:a16="http://schemas.microsoft.com/office/drawing/2014/main" id="{C9BDCD27-6F2F-767D-6BE8-E13993E75753}"/>
            </a:ext>
          </a:extLst>
        </p:cNvPr>
        <p:cNvGrpSpPr/>
        <p:nvPr/>
      </p:nvGrpSpPr>
      <p:grpSpPr>
        <a:xfrm>
          <a:off x="0" y="0"/>
          <a:ext cx="0" cy="0"/>
          <a:chOff x="0" y="0"/>
          <a:chExt cx="0" cy="0"/>
        </a:xfrm>
      </p:grpSpPr>
      <p:sp>
        <p:nvSpPr>
          <p:cNvPr id="584" name="Google Shape;584;ga48774def6_0_1363:notes">
            <a:extLst>
              <a:ext uri="{FF2B5EF4-FFF2-40B4-BE49-F238E27FC236}">
                <a16:creationId xmlns:a16="http://schemas.microsoft.com/office/drawing/2014/main" id="{E98897BC-9271-BF79-C04C-9727840B04C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48774def6_0_1363:notes">
            <a:extLst>
              <a:ext uri="{FF2B5EF4-FFF2-40B4-BE49-F238E27FC236}">
                <a16:creationId xmlns:a16="http://schemas.microsoft.com/office/drawing/2014/main" id="{31301E75-7706-913C-3C57-E822142E5B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1408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43B333AC-0C00-832C-32DC-3B3EC812F624}"/>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B0565F2C-9306-1661-4E8C-327ADDE09B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E07A33DC-4438-75BA-3BA0-C939B715EC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957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a48774def6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a48774def6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6"/>
        <p:cNvGrpSpPr/>
        <p:nvPr/>
      </p:nvGrpSpPr>
      <p:grpSpPr>
        <a:xfrm>
          <a:off x="0" y="0"/>
          <a:ext cx="0" cy="0"/>
          <a:chOff x="0" y="0"/>
          <a:chExt cx="0" cy="0"/>
        </a:xfrm>
      </p:grpSpPr>
      <p:sp>
        <p:nvSpPr>
          <p:cNvPr id="1487" name="Google Shape;1487;ga48774def6_0_1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8" name="Google Shape;1488;ga48774def6_0_1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a48774def6_0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48774def6_0_1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48774def6_0_1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a48774def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48774def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a:extLst>
            <a:ext uri="{FF2B5EF4-FFF2-40B4-BE49-F238E27FC236}">
              <a16:creationId xmlns:a16="http://schemas.microsoft.com/office/drawing/2014/main" id="{2A085F06-9ABC-DC02-A522-962A2FCB149B}"/>
            </a:ext>
          </a:extLst>
        </p:cNvPr>
        <p:cNvGrpSpPr/>
        <p:nvPr/>
      </p:nvGrpSpPr>
      <p:grpSpPr>
        <a:xfrm>
          <a:off x="0" y="0"/>
          <a:ext cx="0" cy="0"/>
          <a:chOff x="0" y="0"/>
          <a:chExt cx="0" cy="0"/>
        </a:xfrm>
      </p:grpSpPr>
      <p:sp>
        <p:nvSpPr>
          <p:cNvPr id="608" name="Google Shape;608;ga48774def6_0_3:notes">
            <a:extLst>
              <a:ext uri="{FF2B5EF4-FFF2-40B4-BE49-F238E27FC236}">
                <a16:creationId xmlns:a16="http://schemas.microsoft.com/office/drawing/2014/main" id="{A1F913E3-6C93-5CB5-5050-134272D37F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48774def6_0_3:notes">
            <a:extLst>
              <a:ext uri="{FF2B5EF4-FFF2-40B4-BE49-F238E27FC236}">
                <a16:creationId xmlns:a16="http://schemas.microsoft.com/office/drawing/2014/main" id="{E6ED15E2-5906-F5C4-E99D-D8DC89A2ED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765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a:extLst>
            <a:ext uri="{FF2B5EF4-FFF2-40B4-BE49-F238E27FC236}">
              <a16:creationId xmlns:a16="http://schemas.microsoft.com/office/drawing/2014/main" id="{B47CDA98-03B3-B8A6-1FE1-FE06C961DD34}"/>
            </a:ext>
          </a:extLst>
        </p:cNvPr>
        <p:cNvGrpSpPr/>
        <p:nvPr/>
      </p:nvGrpSpPr>
      <p:grpSpPr>
        <a:xfrm>
          <a:off x="0" y="0"/>
          <a:ext cx="0" cy="0"/>
          <a:chOff x="0" y="0"/>
          <a:chExt cx="0" cy="0"/>
        </a:xfrm>
      </p:grpSpPr>
      <p:sp>
        <p:nvSpPr>
          <p:cNvPr id="608" name="Google Shape;608;ga48774def6_0_3:notes">
            <a:extLst>
              <a:ext uri="{FF2B5EF4-FFF2-40B4-BE49-F238E27FC236}">
                <a16:creationId xmlns:a16="http://schemas.microsoft.com/office/drawing/2014/main" id="{A025C104-4416-BC34-8315-743216C2FB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48774def6_0_3:notes">
            <a:extLst>
              <a:ext uri="{FF2B5EF4-FFF2-40B4-BE49-F238E27FC236}">
                <a16:creationId xmlns:a16="http://schemas.microsoft.com/office/drawing/2014/main" id="{63A4EAFF-2018-5A8E-DC2A-ABD8AF0A01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9340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838E543B-A724-6B8B-0051-BF4FD18FE7B0}"/>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81D31C32-AEC0-29DC-0FF1-C3E48BCCBF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48627DB2-A8FB-3DFE-2144-795DA43DC4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56670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9a4ac67cd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9a4ac67cd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91E8C1EF-A5B6-FB88-2AD0-7E8C876EAC9E}"/>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E8453FBD-035A-9392-5F2E-930F5CFE63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24FE5991-0037-BD5E-62CA-1F840F7424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6159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403F6E"/>
            </a:gs>
            <a:gs pos="100000">
              <a:srgbClr val="0B0D17"/>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06275" y="1614800"/>
            <a:ext cx="4314000" cy="11541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200">
                <a:solidFill>
                  <a:srgbClr val="FFFFFF"/>
                </a:solidFill>
                <a:latin typeface="Squada One"/>
                <a:ea typeface="Squada One"/>
                <a:cs typeface="Squada One"/>
                <a:sym typeface="Squada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259613" y="3173025"/>
            <a:ext cx="4069500" cy="256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775EF5"/>
              </a:buClr>
              <a:buSzPts val="2800"/>
              <a:buNone/>
              <a:defRPr sz="1600">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101981" y="1837129"/>
            <a:ext cx="3748915" cy="3156397"/>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rot="10800000" flipH="1">
            <a:off x="101981" y="93204"/>
            <a:ext cx="3748915" cy="3156397"/>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51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rgbClr val="403F6E"/>
            </a:gs>
            <a:gs pos="100000">
              <a:srgbClr val="0B0D17"/>
            </a:gs>
          </a:gsLst>
          <a:lin ang="2700006" scaled="0"/>
        </a:gradFill>
        <a:effectLst/>
      </p:bgPr>
    </p:bg>
    <p:spTree>
      <p:nvGrpSpPr>
        <p:cNvPr id="1" name="Shape 511"/>
        <p:cNvGrpSpPr/>
        <p:nvPr/>
      </p:nvGrpSpPr>
      <p:grpSpPr>
        <a:xfrm>
          <a:off x="0" y="0"/>
          <a:ext cx="0" cy="0"/>
          <a:chOff x="0" y="0"/>
          <a:chExt cx="0" cy="0"/>
        </a:xfrm>
      </p:grpSpPr>
      <p:grpSp>
        <p:nvGrpSpPr>
          <p:cNvPr id="512" name="Google Shape;512;p27"/>
          <p:cNvGrpSpPr/>
          <p:nvPr/>
        </p:nvGrpSpPr>
        <p:grpSpPr>
          <a:xfrm>
            <a:off x="101981" y="1837129"/>
            <a:ext cx="3748915" cy="3156397"/>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7"/>
          <p:cNvGrpSpPr/>
          <p:nvPr/>
        </p:nvGrpSpPr>
        <p:grpSpPr>
          <a:xfrm rot="10800000">
            <a:off x="5296406" y="93204"/>
            <a:ext cx="3748915" cy="3156397"/>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9"/>
        <p:cNvGrpSpPr/>
        <p:nvPr/>
      </p:nvGrpSpPr>
      <p:grpSpPr>
        <a:xfrm>
          <a:off x="0" y="0"/>
          <a:ext cx="0" cy="0"/>
          <a:chOff x="0" y="0"/>
          <a:chExt cx="0" cy="0"/>
        </a:xfrm>
      </p:grpSpPr>
      <p:sp>
        <p:nvSpPr>
          <p:cNvPr id="70" name="Google Shape;70;p3"/>
          <p:cNvSpPr txBox="1">
            <a:spLocks noGrp="1"/>
          </p:cNvSpPr>
          <p:nvPr>
            <p:ph type="title"/>
          </p:nvPr>
        </p:nvSpPr>
        <p:spPr>
          <a:xfrm>
            <a:off x="4450450" y="1841288"/>
            <a:ext cx="2549700" cy="560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71" name="Google Shape;71;p3"/>
          <p:cNvSpPr/>
          <p:nvPr/>
        </p:nvSpPr>
        <p:spPr>
          <a:xfrm rot="-5400000" flipH="1">
            <a:off x="190897"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72" name="Google Shape;72;p3"/>
          <p:cNvSpPr/>
          <p:nvPr/>
        </p:nvSpPr>
        <p:spPr>
          <a:xfrm rot="-5400000">
            <a:off x="190897"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73" name="Google Shape;73;p3"/>
          <p:cNvCxnSpPr/>
          <p:nvPr/>
        </p:nvCxnSpPr>
        <p:spPr>
          <a:xfrm rot="5400000">
            <a:off x="-2220322"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74" name="Google Shape;74;p3"/>
          <p:cNvCxnSpPr/>
          <p:nvPr/>
        </p:nvCxnSpPr>
        <p:spPr>
          <a:xfrm rot="-5400000" flipH="1">
            <a:off x="1264703" y="1662455"/>
            <a:ext cx="600" cy="18147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75" name="Google Shape;75;p3"/>
          <p:cNvGrpSpPr/>
          <p:nvPr/>
        </p:nvGrpSpPr>
        <p:grpSpPr>
          <a:xfrm flipH="1">
            <a:off x="95106" y="1912429"/>
            <a:ext cx="3748915" cy="3156397"/>
            <a:chOff x="5279706" y="1837129"/>
            <a:chExt cx="3748915" cy="3156397"/>
          </a:xfrm>
        </p:grpSpPr>
        <p:sp>
          <p:nvSpPr>
            <p:cNvPr id="76" name="Google Shape;76;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704455"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3"/>
          <p:cNvGrpSpPr/>
          <p:nvPr/>
        </p:nvGrpSpPr>
        <p:grpSpPr>
          <a:xfrm rot="10800000" flipH="1">
            <a:off x="5317381" y="81629"/>
            <a:ext cx="3748915" cy="3156397"/>
            <a:chOff x="5279706" y="1837129"/>
            <a:chExt cx="3748915" cy="3156397"/>
          </a:xfrm>
        </p:grpSpPr>
        <p:sp>
          <p:nvSpPr>
            <p:cNvPr id="99" name="Google Shape;99;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3"/>
          <p:cNvSpPr txBox="1">
            <a:spLocks noGrp="1"/>
          </p:cNvSpPr>
          <p:nvPr>
            <p:ph type="title" idx="2" hasCustomPrompt="1"/>
          </p:nvPr>
        </p:nvSpPr>
        <p:spPr>
          <a:xfrm>
            <a:off x="2179475" y="1841300"/>
            <a:ext cx="2077800" cy="1340700"/>
          </a:xfrm>
          <a:prstGeom prst="rect">
            <a:avLst/>
          </a:prstGeom>
          <a:effectLst>
            <a:outerShdw blurRad="57150" algn="bl" rotWithShape="0">
              <a:srgbClr val="DFDEFF">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rgbClr val="775EF5"/>
              </a:buClr>
              <a:buSzPts val="12000"/>
              <a:buNone/>
              <a:defRPr sz="15000">
                <a:solidFill>
                  <a:srgbClr val="775EF5"/>
                </a:solidFill>
              </a:defRPr>
            </a:lvl1pPr>
            <a:lvl2pPr lvl="1" algn="ctr" rtl="0">
              <a:spcBef>
                <a:spcPts val="0"/>
              </a:spcBef>
              <a:spcAft>
                <a:spcPts val="0"/>
              </a:spcAft>
              <a:buClr>
                <a:srgbClr val="775EF5"/>
              </a:buClr>
              <a:buSzPts val="12000"/>
              <a:buNone/>
              <a:defRPr sz="12000">
                <a:solidFill>
                  <a:srgbClr val="775EF5"/>
                </a:solidFill>
              </a:defRPr>
            </a:lvl2pPr>
            <a:lvl3pPr lvl="2" algn="ctr" rtl="0">
              <a:spcBef>
                <a:spcPts val="0"/>
              </a:spcBef>
              <a:spcAft>
                <a:spcPts val="0"/>
              </a:spcAft>
              <a:buClr>
                <a:srgbClr val="775EF5"/>
              </a:buClr>
              <a:buSzPts val="12000"/>
              <a:buNone/>
              <a:defRPr sz="12000">
                <a:solidFill>
                  <a:srgbClr val="775EF5"/>
                </a:solidFill>
              </a:defRPr>
            </a:lvl3pPr>
            <a:lvl4pPr lvl="3" algn="ctr" rtl="0">
              <a:spcBef>
                <a:spcPts val="0"/>
              </a:spcBef>
              <a:spcAft>
                <a:spcPts val="0"/>
              </a:spcAft>
              <a:buClr>
                <a:srgbClr val="775EF5"/>
              </a:buClr>
              <a:buSzPts val="12000"/>
              <a:buNone/>
              <a:defRPr sz="12000">
                <a:solidFill>
                  <a:srgbClr val="775EF5"/>
                </a:solidFill>
              </a:defRPr>
            </a:lvl4pPr>
            <a:lvl5pPr lvl="4" algn="ctr" rtl="0">
              <a:spcBef>
                <a:spcPts val="0"/>
              </a:spcBef>
              <a:spcAft>
                <a:spcPts val="0"/>
              </a:spcAft>
              <a:buClr>
                <a:srgbClr val="775EF5"/>
              </a:buClr>
              <a:buSzPts val="12000"/>
              <a:buNone/>
              <a:defRPr sz="12000">
                <a:solidFill>
                  <a:srgbClr val="775EF5"/>
                </a:solidFill>
              </a:defRPr>
            </a:lvl5pPr>
            <a:lvl6pPr lvl="5" algn="ctr" rtl="0">
              <a:spcBef>
                <a:spcPts val="0"/>
              </a:spcBef>
              <a:spcAft>
                <a:spcPts val="0"/>
              </a:spcAft>
              <a:buClr>
                <a:srgbClr val="775EF5"/>
              </a:buClr>
              <a:buSzPts val="12000"/>
              <a:buNone/>
              <a:defRPr sz="12000">
                <a:solidFill>
                  <a:srgbClr val="775EF5"/>
                </a:solidFill>
              </a:defRPr>
            </a:lvl6pPr>
            <a:lvl7pPr lvl="6" algn="ctr" rtl="0">
              <a:spcBef>
                <a:spcPts val="0"/>
              </a:spcBef>
              <a:spcAft>
                <a:spcPts val="0"/>
              </a:spcAft>
              <a:buClr>
                <a:srgbClr val="775EF5"/>
              </a:buClr>
              <a:buSzPts val="12000"/>
              <a:buNone/>
              <a:defRPr sz="12000">
                <a:solidFill>
                  <a:srgbClr val="775EF5"/>
                </a:solidFill>
              </a:defRPr>
            </a:lvl7pPr>
            <a:lvl8pPr lvl="7" algn="ctr" rtl="0">
              <a:spcBef>
                <a:spcPts val="0"/>
              </a:spcBef>
              <a:spcAft>
                <a:spcPts val="0"/>
              </a:spcAft>
              <a:buClr>
                <a:srgbClr val="775EF5"/>
              </a:buClr>
              <a:buSzPts val="12000"/>
              <a:buNone/>
              <a:defRPr sz="12000">
                <a:solidFill>
                  <a:srgbClr val="775EF5"/>
                </a:solidFill>
              </a:defRPr>
            </a:lvl8pPr>
            <a:lvl9pPr lvl="8" algn="ctr" rtl="0">
              <a:spcBef>
                <a:spcPts val="0"/>
              </a:spcBef>
              <a:spcAft>
                <a:spcPts val="0"/>
              </a:spcAft>
              <a:buClr>
                <a:srgbClr val="775EF5"/>
              </a:buClr>
              <a:buSzPts val="12000"/>
              <a:buNone/>
              <a:defRPr sz="12000">
                <a:solidFill>
                  <a:srgbClr val="775EF5"/>
                </a:solidFill>
              </a:defRPr>
            </a:lvl9pPr>
          </a:lstStyle>
          <a:p>
            <a:r>
              <a:t>xx%</a:t>
            </a:r>
          </a:p>
        </p:txBody>
      </p:sp>
      <p:sp>
        <p:nvSpPr>
          <p:cNvPr id="122" name="Google Shape;122;p3"/>
          <p:cNvSpPr txBox="1">
            <a:spLocks noGrp="1"/>
          </p:cNvSpPr>
          <p:nvPr>
            <p:ph type="title" idx="3"/>
          </p:nvPr>
        </p:nvSpPr>
        <p:spPr>
          <a:xfrm>
            <a:off x="4450450" y="2643713"/>
            <a:ext cx="2549700" cy="658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25" name="Google Shape;125;p4"/>
          <p:cNvSpPr txBox="1">
            <a:spLocks noGrp="1"/>
          </p:cNvSpPr>
          <p:nvPr>
            <p:ph type="body" idx="1"/>
          </p:nvPr>
        </p:nvSpPr>
        <p:spPr>
          <a:xfrm>
            <a:off x="720000" y="1212950"/>
            <a:ext cx="7704000" cy="33906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rgbClr val="8E8BD8"/>
              </a:buClr>
              <a:buSzPts val="1200"/>
              <a:buFont typeface="Livvic"/>
              <a:buAutoNum type="arabicPeriod"/>
              <a:defRPr sz="1200">
                <a:solidFill>
                  <a:srgbClr val="8E8BD8"/>
                </a:solidFill>
              </a:defRPr>
            </a:lvl1pPr>
            <a:lvl2pPr marL="914400" lvl="1"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2pPr>
            <a:lvl3pPr marL="1371600" lvl="2"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3pPr>
            <a:lvl4pPr marL="1828800" lvl="3"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4pPr>
            <a:lvl5pPr marL="2286000" lvl="4"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5pPr>
            <a:lvl6pPr marL="2743200" lvl="5"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6pPr>
            <a:lvl7pPr marL="3200400" lvl="6" indent="-304800">
              <a:lnSpc>
                <a:spcPct val="100000"/>
              </a:lnSpc>
              <a:spcBef>
                <a:spcPts val="0"/>
              </a:spcBef>
              <a:spcAft>
                <a:spcPts val="0"/>
              </a:spcAft>
              <a:buClr>
                <a:srgbClr val="8E8BD8"/>
              </a:buClr>
              <a:buSzPts val="1200"/>
              <a:buFont typeface="Roboto Condensed Light"/>
              <a:buAutoNum type="arabicPeriod"/>
              <a:defRPr>
                <a:solidFill>
                  <a:srgbClr val="8E8BD8"/>
                </a:solidFill>
              </a:defRPr>
            </a:lvl7pPr>
            <a:lvl8pPr marL="3657600" lvl="7" indent="-304800">
              <a:lnSpc>
                <a:spcPct val="100000"/>
              </a:lnSpc>
              <a:spcBef>
                <a:spcPts val="0"/>
              </a:spcBef>
              <a:spcAft>
                <a:spcPts val="0"/>
              </a:spcAft>
              <a:buClr>
                <a:srgbClr val="8E8BD8"/>
              </a:buClr>
              <a:buSzPts val="1200"/>
              <a:buFont typeface="Roboto Condensed Light"/>
              <a:buAutoNum type="alphaLcPeriod"/>
              <a:defRPr>
                <a:solidFill>
                  <a:srgbClr val="8E8BD8"/>
                </a:solidFill>
              </a:defRPr>
            </a:lvl8pPr>
            <a:lvl9pPr marL="4114800" lvl="8" indent="-304800">
              <a:lnSpc>
                <a:spcPct val="100000"/>
              </a:lnSpc>
              <a:spcBef>
                <a:spcPts val="0"/>
              </a:spcBef>
              <a:spcAft>
                <a:spcPts val="0"/>
              </a:spcAft>
              <a:buClr>
                <a:srgbClr val="8E8BD8"/>
              </a:buClr>
              <a:buSzPts val="1200"/>
              <a:buFont typeface="Roboto Condensed Light"/>
              <a:buAutoNum type="romanLcPeriod"/>
              <a:defRPr>
                <a:solidFill>
                  <a:srgbClr val="8E8BD8"/>
                </a:solidFill>
              </a:defRPr>
            </a:lvl9pPr>
          </a:lstStyle>
          <a:p>
            <a:endParaRPr/>
          </a:p>
        </p:txBody>
      </p:sp>
      <p:grpSp>
        <p:nvGrpSpPr>
          <p:cNvPr id="126" name="Google Shape;126;p4"/>
          <p:cNvGrpSpPr/>
          <p:nvPr/>
        </p:nvGrpSpPr>
        <p:grpSpPr>
          <a:xfrm>
            <a:off x="5279706" y="1837129"/>
            <a:ext cx="3748915" cy="3156397"/>
            <a:chOff x="5279706" y="1837129"/>
            <a:chExt cx="3748915" cy="3156397"/>
          </a:xfrm>
        </p:grpSpPr>
        <p:sp>
          <p:nvSpPr>
            <p:cNvPr id="127" name="Google Shape;127;p4"/>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6"/>
        <p:cNvGrpSpPr/>
        <p:nvPr/>
      </p:nvGrpSpPr>
      <p:grpSpPr>
        <a:xfrm>
          <a:off x="0" y="0"/>
          <a:ext cx="0" cy="0"/>
          <a:chOff x="0" y="0"/>
          <a:chExt cx="0" cy="0"/>
        </a:xfrm>
      </p:grpSpPr>
      <p:sp>
        <p:nvSpPr>
          <p:cNvPr id="157" name="Google Shape;157;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58" name="Google Shape;158;p6"/>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9"/>
        <p:cNvGrpSpPr/>
        <p:nvPr/>
      </p:nvGrpSpPr>
      <p:grpSpPr>
        <a:xfrm>
          <a:off x="0" y="0"/>
          <a:ext cx="0" cy="0"/>
          <a:chOff x="0" y="0"/>
          <a:chExt cx="0" cy="0"/>
        </a:xfrm>
      </p:grpSpPr>
      <p:sp>
        <p:nvSpPr>
          <p:cNvPr id="220" name="Google Shape;220;p9"/>
          <p:cNvSpPr txBox="1">
            <a:spLocks noGrp="1"/>
          </p:cNvSpPr>
          <p:nvPr>
            <p:ph type="title"/>
          </p:nvPr>
        </p:nvSpPr>
        <p:spPr>
          <a:xfrm>
            <a:off x="720000" y="1412950"/>
            <a:ext cx="3590700" cy="1020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21" name="Google Shape;221;p9"/>
          <p:cNvSpPr txBox="1">
            <a:spLocks noGrp="1"/>
          </p:cNvSpPr>
          <p:nvPr>
            <p:ph type="subTitle" idx="1"/>
          </p:nvPr>
        </p:nvSpPr>
        <p:spPr>
          <a:xfrm>
            <a:off x="720000" y="2881225"/>
            <a:ext cx="37755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rgbClr val="8E8BD8"/>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22" name="Google Shape;222;p9"/>
          <p:cNvSpPr/>
          <p:nvPr/>
        </p:nvSpPr>
        <p:spPr>
          <a:xfrm>
            <a:off x="4781100" y="883200"/>
            <a:ext cx="3377100" cy="33771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5" y="2592175"/>
            <a:ext cx="4773025" cy="191600"/>
          </a:xfrm>
          <a:custGeom>
            <a:avLst/>
            <a:gdLst/>
            <a:ahLst/>
            <a:cxnLst/>
            <a:rect l="l" t="t" r="r" b="b"/>
            <a:pathLst>
              <a:path w="190921" h="7664" extrusionOk="0">
                <a:moveTo>
                  <a:pt x="0" y="7664"/>
                </a:moveTo>
                <a:lnTo>
                  <a:pt x="29121" y="7664"/>
                </a:lnTo>
                <a:lnTo>
                  <a:pt x="29121" y="0"/>
                </a:lnTo>
                <a:lnTo>
                  <a:pt x="190921" y="97"/>
                </a:lnTo>
              </a:path>
            </a:pathLst>
          </a:cu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bg>
      <p:bgPr>
        <a:gradFill>
          <a:gsLst>
            <a:gs pos="0">
              <a:srgbClr val="403F6E"/>
            </a:gs>
            <a:gs pos="100000">
              <a:srgbClr val="0B0D17"/>
            </a:gs>
          </a:gsLst>
          <a:lin ang="13500032" scaled="0"/>
        </a:gradFill>
        <a:effectLst/>
      </p:bgPr>
    </p:bg>
    <p:spTree>
      <p:nvGrpSpPr>
        <p:cNvPr id="1" name="Shape 257"/>
        <p:cNvGrpSpPr/>
        <p:nvPr/>
      </p:nvGrpSpPr>
      <p:grpSpPr>
        <a:xfrm>
          <a:off x="0" y="0"/>
          <a:ext cx="0" cy="0"/>
          <a:chOff x="0" y="0"/>
          <a:chExt cx="0" cy="0"/>
        </a:xfrm>
      </p:grpSpPr>
      <p:sp>
        <p:nvSpPr>
          <p:cNvPr id="258" name="Google Shape;258;p13"/>
          <p:cNvSpPr txBox="1">
            <a:spLocks noGrp="1"/>
          </p:cNvSpPr>
          <p:nvPr>
            <p:ph type="title" hasCustomPrompt="1"/>
          </p:nvPr>
        </p:nvSpPr>
        <p:spPr>
          <a:xfrm>
            <a:off x="478236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59" name="Google Shape;259;p13"/>
          <p:cNvSpPr txBox="1">
            <a:spLocks noGrp="1"/>
          </p:cNvSpPr>
          <p:nvPr>
            <p:ph type="subTitle" idx="1"/>
          </p:nvPr>
        </p:nvSpPr>
        <p:spPr>
          <a:xfrm>
            <a:off x="6187075" y="1766350"/>
            <a:ext cx="2236800" cy="419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260" name="Google Shape;260;p13"/>
          <p:cNvSpPr txBox="1">
            <a:spLocks noGrp="1"/>
          </p:cNvSpPr>
          <p:nvPr>
            <p:ph type="subTitle" idx="2"/>
          </p:nvPr>
        </p:nvSpPr>
        <p:spPr>
          <a:xfrm>
            <a:off x="6187075" y="210187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1" name="Google Shape;261;p13"/>
          <p:cNvSpPr txBox="1">
            <a:spLocks noGrp="1"/>
          </p:cNvSpPr>
          <p:nvPr>
            <p:ph type="title" idx="3" hasCustomPrompt="1"/>
          </p:nvPr>
        </p:nvSpPr>
        <p:spPr>
          <a:xfrm>
            <a:off x="478236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2" name="Google Shape;262;p13"/>
          <p:cNvSpPr txBox="1">
            <a:spLocks noGrp="1"/>
          </p:cNvSpPr>
          <p:nvPr>
            <p:ph type="subTitle" idx="4"/>
          </p:nvPr>
        </p:nvSpPr>
        <p:spPr>
          <a:xfrm>
            <a:off x="6187075" y="3417300"/>
            <a:ext cx="2236800" cy="419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263" name="Google Shape;263;p13"/>
          <p:cNvSpPr txBox="1">
            <a:spLocks noGrp="1"/>
          </p:cNvSpPr>
          <p:nvPr>
            <p:ph type="subTitle" idx="5"/>
          </p:nvPr>
        </p:nvSpPr>
        <p:spPr>
          <a:xfrm>
            <a:off x="6187075" y="3752825"/>
            <a:ext cx="2236800" cy="6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1600"/>
              </a:spcBef>
              <a:spcAft>
                <a:spcPts val="0"/>
              </a:spcAft>
              <a:buClr>
                <a:srgbClr val="8E8BD8"/>
              </a:buClr>
              <a:buSzPts val="1600"/>
              <a:buNone/>
              <a:defRPr>
                <a:solidFill>
                  <a:srgbClr val="8E8BD8"/>
                </a:solidFill>
              </a:defRPr>
            </a:lvl2pPr>
            <a:lvl3pPr lvl="2" rtl="0">
              <a:spcBef>
                <a:spcPts val="1600"/>
              </a:spcBef>
              <a:spcAft>
                <a:spcPts val="0"/>
              </a:spcAft>
              <a:buClr>
                <a:srgbClr val="8E8BD8"/>
              </a:buClr>
              <a:buSzPts val="1600"/>
              <a:buNone/>
              <a:defRPr>
                <a:solidFill>
                  <a:srgbClr val="8E8BD8"/>
                </a:solidFill>
              </a:defRPr>
            </a:lvl3pPr>
            <a:lvl4pPr lvl="3" rtl="0">
              <a:spcBef>
                <a:spcPts val="1600"/>
              </a:spcBef>
              <a:spcAft>
                <a:spcPts val="0"/>
              </a:spcAft>
              <a:buClr>
                <a:srgbClr val="8E8BD8"/>
              </a:buClr>
              <a:buSzPts val="1600"/>
              <a:buNone/>
              <a:defRPr>
                <a:solidFill>
                  <a:srgbClr val="8E8BD8"/>
                </a:solidFill>
              </a:defRPr>
            </a:lvl4pPr>
            <a:lvl5pPr lvl="4" rtl="0">
              <a:spcBef>
                <a:spcPts val="1600"/>
              </a:spcBef>
              <a:spcAft>
                <a:spcPts val="0"/>
              </a:spcAft>
              <a:buClr>
                <a:srgbClr val="8E8BD8"/>
              </a:buClr>
              <a:buSzPts val="1600"/>
              <a:buNone/>
              <a:defRPr>
                <a:solidFill>
                  <a:srgbClr val="8E8BD8"/>
                </a:solidFill>
              </a:defRPr>
            </a:lvl5pPr>
            <a:lvl6pPr lvl="5" rtl="0">
              <a:spcBef>
                <a:spcPts val="1600"/>
              </a:spcBef>
              <a:spcAft>
                <a:spcPts val="0"/>
              </a:spcAft>
              <a:buClr>
                <a:srgbClr val="8E8BD8"/>
              </a:buClr>
              <a:buSzPts val="1600"/>
              <a:buNone/>
              <a:defRPr>
                <a:solidFill>
                  <a:srgbClr val="8E8BD8"/>
                </a:solidFill>
              </a:defRPr>
            </a:lvl6pPr>
            <a:lvl7pPr lvl="6" rtl="0">
              <a:spcBef>
                <a:spcPts val="1600"/>
              </a:spcBef>
              <a:spcAft>
                <a:spcPts val="0"/>
              </a:spcAft>
              <a:buClr>
                <a:srgbClr val="8E8BD8"/>
              </a:buClr>
              <a:buSzPts val="1600"/>
              <a:buNone/>
              <a:defRPr>
                <a:solidFill>
                  <a:srgbClr val="8E8BD8"/>
                </a:solidFill>
              </a:defRPr>
            </a:lvl7pPr>
            <a:lvl8pPr lvl="7" rtl="0">
              <a:spcBef>
                <a:spcPts val="1600"/>
              </a:spcBef>
              <a:spcAft>
                <a:spcPts val="0"/>
              </a:spcAft>
              <a:buClr>
                <a:srgbClr val="8E8BD8"/>
              </a:buClr>
              <a:buSzPts val="1600"/>
              <a:buNone/>
              <a:defRPr>
                <a:solidFill>
                  <a:srgbClr val="8E8BD8"/>
                </a:solidFill>
              </a:defRPr>
            </a:lvl8pPr>
            <a:lvl9pPr lvl="8" rtl="0">
              <a:spcBef>
                <a:spcPts val="1600"/>
              </a:spcBef>
              <a:spcAft>
                <a:spcPts val="1600"/>
              </a:spcAft>
              <a:buClr>
                <a:srgbClr val="8E8BD8"/>
              </a:buClr>
              <a:buSzPts val="1600"/>
              <a:buNone/>
              <a:defRPr>
                <a:solidFill>
                  <a:srgbClr val="8E8BD8"/>
                </a:solidFill>
              </a:defRPr>
            </a:lvl9pPr>
          </a:lstStyle>
          <a:p>
            <a:endParaRPr/>
          </a:p>
        </p:txBody>
      </p:sp>
      <p:sp>
        <p:nvSpPr>
          <p:cNvPr id="264" name="Google Shape;264;p13"/>
          <p:cNvSpPr txBox="1">
            <a:spLocks noGrp="1"/>
          </p:cNvSpPr>
          <p:nvPr>
            <p:ph type="title" idx="6" hasCustomPrompt="1"/>
          </p:nvPr>
        </p:nvSpPr>
        <p:spPr>
          <a:xfrm>
            <a:off x="3068313" y="176635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5" name="Google Shape;265;p13"/>
          <p:cNvSpPr txBox="1">
            <a:spLocks noGrp="1"/>
          </p:cNvSpPr>
          <p:nvPr>
            <p:ph type="title" idx="7" hasCustomPrompt="1"/>
          </p:nvPr>
        </p:nvSpPr>
        <p:spPr>
          <a:xfrm>
            <a:off x="3068313" y="3417300"/>
            <a:ext cx="1288200" cy="11862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8000">
                <a:solidFill>
                  <a:srgbClr val="775EF5"/>
                </a:solidFill>
              </a:defRPr>
            </a:lvl1pPr>
            <a:lvl2pPr lvl="1" algn="ctr" rtl="0">
              <a:spcBef>
                <a:spcPts val="0"/>
              </a:spcBef>
              <a:spcAft>
                <a:spcPts val="0"/>
              </a:spcAft>
              <a:buClr>
                <a:srgbClr val="775EF5"/>
              </a:buClr>
              <a:buSzPts val="8000"/>
              <a:buNone/>
              <a:defRPr sz="8000">
                <a:solidFill>
                  <a:srgbClr val="775EF5"/>
                </a:solidFill>
              </a:defRPr>
            </a:lvl2pPr>
            <a:lvl3pPr lvl="2" algn="ctr" rtl="0">
              <a:spcBef>
                <a:spcPts val="0"/>
              </a:spcBef>
              <a:spcAft>
                <a:spcPts val="0"/>
              </a:spcAft>
              <a:buClr>
                <a:srgbClr val="775EF5"/>
              </a:buClr>
              <a:buSzPts val="8000"/>
              <a:buNone/>
              <a:defRPr sz="8000">
                <a:solidFill>
                  <a:srgbClr val="775EF5"/>
                </a:solidFill>
              </a:defRPr>
            </a:lvl3pPr>
            <a:lvl4pPr lvl="3" algn="ctr" rtl="0">
              <a:spcBef>
                <a:spcPts val="0"/>
              </a:spcBef>
              <a:spcAft>
                <a:spcPts val="0"/>
              </a:spcAft>
              <a:buClr>
                <a:srgbClr val="775EF5"/>
              </a:buClr>
              <a:buSzPts val="8000"/>
              <a:buNone/>
              <a:defRPr sz="8000">
                <a:solidFill>
                  <a:srgbClr val="775EF5"/>
                </a:solidFill>
              </a:defRPr>
            </a:lvl4pPr>
            <a:lvl5pPr lvl="4" algn="ctr" rtl="0">
              <a:spcBef>
                <a:spcPts val="0"/>
              </a:spcBef>
              <a:spcAft>
                <a:spcPts val="0"/>
              </a:spcAft>
              <a:buClr>
                <a:srgbClr val="775EF5"/>
              </a:buClr>
              <a:buSzPts val="8000"/>
              <a:buNone/>
              <a:defRPr sz="8000">
                <a:solidFill>
                  <a:srgbClr val="775EF5"/>
                </a:solidFill>
              </a:defRPr>
            </a:lvl5pPr>
            <a:lvl6pPr lvl="5" algn="ctr" rtl="0">
              <a:spcBef>
                <a:spcPts val="0"/>
              </a:spcBef>
              <a:spcAft>
                <a:spcPts val="0"/>
              </a:spcAft>
              <a:buClr>
                <a:srgbClr val="775EF5"/>
              </a:buClr>
              <a:buSzPts val="8000"/>
              <a:buNone/>
              <a:defRPr sz="8000">
                <a:solidFill>
                  <a:srgbClr val="775EF5"/>
                </a:solidFill>
              </a:defRPr>
            </a:lvl6pPr>
            <a:lvl7pPr lvl="6" algn="ctr" rtl="0">
              <a:spcBef>
                <a:spcPts val="0"/>
              </a:spcBef>
              <a:spcAft>
                <a:spcPts val="0"/>
              </a:spcAft>
              <a:buClr>
                <a:srgbClr val="775EF5"/>
              </a:buClr>
              <a:buSzPts val="8000"/>
              <a:buNone/>
              <a:defRPr sz="8000">
                <a:solidFill>
                  <a:srgbClr val="775EF5"/>
                </a:solidFill>
              </a:defRPr>
            </a:lvl7pPr>
            <a:lvl8pPr lvl="7" algn="ctr" rtl="0">
              <a:spcBef>
                <a:spcPts val="0"/>
              </a:spcBef>
              <a:spcAft>
                <a:spcPts val="0"/>
              </a:spcAft>
              <a:buClr>
                <a:srgbClr val="775EF5"/>
              </a:buClr>
              <a:buSzPts val="8000"/>
              <a:buNone/>
              <a:defRPr sz="8000">
                <a:solidFill>
                  <a:srgbClr val="775EF5"/>
                </a:solidFill>
              </a:defRPr>
            </a:lvl8pPr>
            <a:lvl9pPr lvl="8" algn="ctr" rtl="0">
              <a:spcBef>
                <a:spcPts val="0"/>
              </a:spcBef>
              <a:spcAft>
                <a:spcPts val="0"/>
              </a:spcAft>
              <a:buClr>
                <a:srgbClr val="775EF5"/>
              </a:buClr>
              <a:buSzPts val="8000"/>
              <a:buNone/>
              <a:defRPr sz="8000">
                <a:solidFill>
                  <a:srgbClr val="775EF5"/>
                </a:solidFill>
              </a:defRPr>
            </a:lvl9pPr>
          </a:lstStyle>
          <a:p>
            <a:r>
              <a:t>xx%</a:t>
            </a:r>
          </a:p>
        </p:txBody>
      </p:sp>
      <p:sp>
        <p:nvSpPr>
          <p:cNvPr id="266" name="Google Shape;266;p13"/>
          <p:cNvSpPr txBox="1">
            <a:spLocks noGrp="1"/>
          </p:cNvSpPr>
          <p:nvPr>
            <p:ph type="subTitle" idx="8"/>
          </p:nvPr>
        </p:nvSpPr>
        <p:spPr>
          <a:xfrm>
            <a:off x="720000" y="176635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7" name="Google Shape;267;p13"/>
          <p:cNvSpPr txBox="1">
            <a:spLocks noGrp="1"/>
          </p:cNvSpPr>
          <p:nvPr>
            <p:ph type="subTitle" idx="9"/>
          </p:nvPr>
        </p:nvSpPr>
        <p:spPr>
          <a:xfrm>
            <a:off x="720000" y="210187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68" name="Google Shape;268;p13"/>
          <p:cNvSpPr txBox="1">
            <a:spLocks noGrp="1"/>
          </p:cNvSpPr>
          <p:nvPr>
            <p:ph type="subTitle" idx="13"/>
          </p:nvPr>
        </p:nvSpPr>
        <p:spPr>
          <a:xfrm>
            <a:off x="720000" y="3417300"/>
            <a:ext cx="2236800" cy="4197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2300">
                <a:solidFill>
                  <a:srgbClr val="FFFFFF"/>
                </a:solidFill>
                <a:latin typeface="Squada One"/>
                <a:ea typeface="Squada One"/>
                <a:cs typeface="Squada One"/>
                <a:sym typeface="Squada One"/>
              </a:defRPr>
            </a:lvl1pPr>
            <a:lvl2pPr lvl="1" algn="r" rtl="0">
              <a:spcBef>
                <a:spcPts val="1600"/>
              </a:spcBef>
              <a:spcAft>
                <a:spcPts val="0"/>
              </a:spcAft>
              <a:buSzPts val="1600"/>
              <a:buNone/>
              <a:defRPr/>
            </a:lvl2pPr>
            <a:lvl3pPr lvl="2" algn="r" rtl="0">
              <a:spcBef>
                <a:spcPts val="1600"/>
              </a:spcBef>
              <a:spcAft>
                <a:spcPts val="0"/>
              </a:spcAft>
              <a:buSzPts val="1600"/>
              <a:buNone/>
              <a:defRPr/>
            </a:lvl3pPr>
            <a:lvl4pPr lvl="3" algn="r" rtl="0">
              <a:spcBef>
                <a:spcPts val="1600"/>
              </a:spcBef>
              <a:spcAft>
                <a:spcPts val="0"/>
              </a:spcAft>
              <a:buSzPts val="1600"/>
              <a:buNone/>
              <a:defRPr/>
            </a:lvl4pPr>
            <a:lvl5pPr lvl="4" algn="r" rtl="0">
              <a:spcBef>
                <a:spcPts val="1600"/>
              </a:spcBef>
              <a:spcAft>
                <a:spcPts val="0"/>
              </a:spcAft>
              <a:buSzPts val="1600"/>
              <a:buNone/>
              <a:defRPr/>
            </a:lvl5pPr>
            <a:lvl6pPr lvl="5" algn="r" rtl="0">
              <a:spcBef>
                <a:spcPts val="1600"/>
              </a:spcBef>
              <a:spcAft>
                <a:spcPts val="0"/>
              </a:spcAft>
              <a:buSzPts val="1600"/>
              <a:buNone/>
              <a:defRPr/>
            </a:lvl6pPr>
            <a:lvl7pPr lvl="6" algn="r" rtl="0">
              <a:spcBef>
                <a:spcPts val="1600"/>
              </a:spcBef>
              <a:spcAft>
                <a:spcPts val="0"/>
              </a:spcAft>
              <a:buSzPts val="1600"/>
              <a:buNone/>
              <a:defRPr/>
            </a:lvl7pPr>
            <a:lvl8pPr lvl="7" algn="r" rtl="0">
              <a:spcBef>
                <a:spcPts val="1600"/>
              </a:spcBef>
              <a:spcAft>
                <a:spcPts val="0"/>
              </a:spcAft>
              <a:buSzPts val="1600"/>
              <a:buNone/>
              <a:defRPr/>
            </a:lvl8pPr>
            <a:lvl9pPr lvl="8" algn="r" rtl="0">
              <a:spcBef>
                <a:spcPts val="1600"/>
              </a:spcBef>
              <a:spcAft>
                <a:spcPts val="1600"/>
              </a:spcAft>
              <a:buSzPts val="1600"/>
              <a:buNone/>
              <a:defRPr/>
            </a:lvl9pPr>
          </a:lstStyle>
          <a:p>
            <a:endParaRPr/>
          </a:p>
        </p:txBody>
      </p:sp>
      <p:sp>
        <p:nvSpPr>
          <p:cNvPr id="269" name="Google Shape;269;p13"/>
          <p:cNvSpPr txBox="1">
            <a:spLocks noGrp="1"/>
          </p:cNvSpPr>
          <p:nvPr>
            <p:ph type="subTitle" idx="14"/>
          </p:nvPr>
        </p:nvSpPr>
        <p:spPr>
          <a:xfrm>
            <a:off x="720000" y="3752825"/>
            <a:ext cx="2236800" cy="69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1600"/>
              </a:spcBef>
              <a:spcAft>
                <a:spcPts val="0"/>
              </a:spcAft>
              <a:buClr>
                <a:srgbClr val="8E8BD8"/>
              </a:buClr>
              <a:buSzPts val="1600"/>
              <a:buNone/>
              <a:defRPr>
                <a:solidFill>
                  <a:srgbClr val="8E8BD8"/>
                </a:solidFill>
              </a:defRPr>
            </a:lvl2pPr>
            <a:lvl3pPr lvl="2" algn="r" rtl="0">
              <a:spcBef>
                <a:spcPts val="1600"/>
              </a:spcBef>
              <a:spcAft>
                <a:spcPts val="0"/>
              </a:spcAft>
              <a:buClr>
                <a:srgbClr val="8E8BD8"/>
              </a:buClr>
              <a:buSzPts val="1600"/>
              <a:buNone/>
              <a:defRPr>
                <a:solidFill>
                  <a:srgbClr val="8E8BD8"/>
                </a:solidFill>
              </a:defRPr>
            </a:lvl3pPr>
            <a:lvl4pPr lvl="3" algn="r" rtl="0">
              <a:spcBef>
                <a:spcPts val="1600"/>
              </a:spcBef>
              <a:spcAft>
                <a:spcPts val="0"/>
              </a:spcAft>
              <a:buClr>
                <a:srgbClr val="8E8BD8"/>
              </a:buClr>
              <a:buSzPts val="1600"/>
              <a:buNone/>
              <a:defRPr>
                <a:solidFill>
                  <a:srgbClr val="8E8BD8"/>
                </a:solidFill>
              </a:defRPr>
            </a:lvl4pPr>
            <a:lvl5pPr lvl="4" algn="r" rtl="0">
              <a:spcBef>
                <a:spcPts val="1600"/>
              </a:spcBef>
              <a:spcAft>
                <a:spcPts val="0"/>
              </a:spcAft>
              <a:buClr>
                <a:srgbClr val="8E8BD8"/>
              </a:buClr>
              <a:buSzPts val="1600"/>
              <a:buNone/>
              <a:defRPr>
                <a:solidFill>
                  <a:srgbClr val="8E8BD8"/>
                </a:solidFill>
              </a:defRPr>
            </a:lvl5pPr>
            <a:lvl6pPr lvl="5" algn="r" rtl="0">
              <a:spcBef>
                <a:spcPts val="1600"/>
              </a:spcBef>
              <a:spcAft>
                <a:spcPts val="0"/>
              </a:spcAft>
              <a:buClr>
                <a:srgbClr val="8E8BD8"/>
              </a:buClr>
              <a:buSzPts val="1600"/>
              <a:buNone/>
              <a:defRPr>
                <a:solidFill>
                  <a:srgbClr val="8E8BD8"/>
                </a:solidFill>
              </a:defRPr>
            </a:lvl6pPr>
            <a:lvl7pPr lvl="6" algn="r" rtl="0">
              <a:spcBef>
                <a:spcPts val="1600"/>
              </a:spcBef>
              <a:spcAft>
                <a:spcPts val="0"/>
              </a:spcAft>
              <a:buClr>
                <a:srgbClr val="8E8BD8"/>
              </a:buClr>
              <a:buSzPts val="1600"/>
              <a:buNone/>
              <a:defRPr>
                <a:solidFill>
                  <a:srgbClr val="8E8BD8"/>
                </a:solidFill>
              </a:defRPr>
            </a:lvl7pPr>
            <a:lvl8pPr lvl="7" algn="r" rtl="0">
              <a:spcBef>
                <a:spcPts val="1600"/>
              </a:spcBef>
              <a:spcAft>
                <a:spcPts val="0"/>
              </a:spcAft>
              <a:buClr>
                <a:srgbClr val="8E8BD8"/>
              </a:buClr>
              <a:buSzPts val="1600"/>
              <a:buNone/>
              <a:defRPr>
                <a:solidFill>
                  <a:srgbClr val="8E8BD8"/>
                </a:solidFill>
              </a:defRPr>
            </a:lvl8pPr>
            <a:lvl9pPr lvl="8" algn="r" rtl="0">
              <a:spcBef>
                <a:spcPts val="1600"/>
              </a:spcBef>
              <a:spcAft>
                <a:spcPts val="1600"/>
              </a:spcAft>
              <a:buClr>
                <a:srgbClr val="8E8BD8"/>
              </a:buClr>
              <a:buSzPts val="1600"/>
              <a:buNone/>
              <a:defRPr>
                <a:solidFill>
                  <a:srgbClr val="8E8BD8"/>
                </a:solidFill>
              </a:defRPr>
            </a:lvl9pPr>
          </a:lstStyle>
          <a:p>
            <a:endParaRPr/>
          </a:p>
        </p:txBody>
      </p:sp>
      <p:sp>
        <p:nvSpPr>
          <p:cNvPr id="270" name="Google Shape;270;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71" name="Google Shape;271;p13"/>
          <p:cNvGrpSpPr/>
          <p:nvPr/>
        </p:nvGrpSpPr>
        <p:grpSpPr>
          <a:xfrm>
            <a:off x="5907766" y="88094"/>
            <a:ext cx="3156397" cy="3748915"/>
            <a:chOff x="5907766" y="88094"/>
            <a:chExt cx="3156397" cy="3748915"/>
          </a:xfrm>
        </p:grpSpPr>
        <p:sp>
          <p:nvSpPr>
            <p:cNvPr id="272" name="Google Shape;272;p13"/>
            <p:cNvSpPr/>
            <p:nvPr/>
          </p:nvSpPr>
          <p:spPr>
            <a:xfrm rot="-5400000">
              <a:off x="8778094" y="1370628"/>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rot="-5400000">
              <a:off x="8639490" y="119745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rot="-5400000">
              <a:off x="8994857"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rot="-5400000">
              <a:off x="8386629" y="69270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rot="-5400000">
              <a:off x="8794456" y="319462"/>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rot="-5400000">
              <a:off x="7613237" y="88153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rot="-5400000">
              <a:off x="7266137" y="488965"/>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rot="-5400000">
              <a:off x="8286427" y="88094"/>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rot="-5400000">
              <a:off x="7791894" y="41965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rot="-5400000">
              <a:off x="8994850" y="1035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rot="-5400000">
              <a:off x="8994862" y="211728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rot="-5400000">
              <a:off x="8166632"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rot="-5400000">
              <a:off x="7428994" y="1012916"/>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rot="-5400000">
              <a:off x="6896466" y="1401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rot="-5400000">
              <a:off x="7529182" y="103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rot="-5400000">
              <a:off x="8809907" y="23280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rot="-5400000">
              <a:off x="8639482" y="17053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rot="-5400000">
              <a:off x="6208569" y="50440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rot="-5400000">
              <a:off x="8811841" y="213558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rot="-5400000">
              <a:off x="8778091" y="5564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rot="-5400000">
              <a:off x="7131391" y="6763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rot="-5400000">
              <a:off x="5907766" y="2867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rot="-5400000">
              <a:off x="9013166" y="380431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13"/>
          <p:cNvSpPr/>
          <p:nvPr/>
        </p:nvSpPr>
        <p:spPr>
          <a:xfrm rot="-5400000">
            <a:off x="8001616" y="14708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3"/>
          <p:cNvGrpSpPr/>
          <p:nvPr/>
        </p:nvGrpSpPr>
        <p:grpSpPr>
          <a:xfrm rot="-5400000">
            <a:off x="5097341" y="103535"/>
            <a:ext cx="185859" cy="197069"/>
            <a:chOff x="8778091" y="3225260"/>
            <a:chExt cx="185859" cy="197069"/>
          </a:xfrm>
        </p:grpSpPr>
        <p:sp>
          <p:nvSpPr>
            <p:cNvPr id="299" name="Google Shape;29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3"/>
          <p:cNvSpPr/>
          <p:nvPr/>
        </p:nvSpPr>
        <p:spPr>
          <a:xfrm rot="10800000">
            <a:off x="4555648" y="10914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one column">
  <p:cSld name="ONE_COLUMN_TEXT_1">
    <p:spTree>
      <p:nvGrpSpPr>
        <p:cNvPr id="1" name="Shape 345"/>
        <p:cNvGrpSpPr/>
        <p:nvPr/>
      </p:nvGrpSpPr>
      <p:grpSpPr>
        <a:xfrm>
          <a:off x="0" y="0"/>
          <a:ext cx="0" cy="0"/>
          <a:chOff x="0" y="0"/>
          <a:chExt cx="0" cy="0"/>
        </a:xfrm>
      </p:grpSpPr>
      <p:sp>
        <p:nvSpPr>
          <p:cNvPr id="346" name="Google Shape;346;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7" name="Google Shape;347;p18"/>
          <p:cNvSpPr/>
          <p:nvPr/>
        </p:nvSpPr>
        <p:spPr>
          <a:xfrm>
            <a:off x="8075" y="1276725"/>
            <a:ext cx="8420425" cy="191600"/>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48" name="Google Shape;348;p18"/>
          <p:cNvSpPr txBox="1">
            <a:spLocks noGrp="1"/>
          </p:cNvSpPr>
          <p:nvPr>
            <p:ph type="subTitle" idx="1"/>
          </p:nvPr>
        </p:nvSpPr>
        <p:spPr>
          <a:xfrm>
            <a:off x="4954625" y="1522225"/>
            <a:ext cx="3468900" cy="3081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solidFill>
                  <a:srgbClr val="8E8BD8"/>
                </a:solidFill>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455"/>
        <p:cNvGrpSpPr/>
        <p:nvPr/>
      </p:nvGrpSpPr>
      <p:grpSpPr>
        <a:xfrm>
          <a:off x="0" y="0"/>
          <a:ext cx="0" cy="0"/>
          <a:chOff x="0" y="0"/>
          <a:chExt cx="0" cy="0"/>
        </a:xfrm>
      </p:grpSpPr>
      <p:sp>
        <p:nvSpPr>
          <p:cNvPr id="456" name="Google Shape;456;p25"/>
          <p:cNvSpPr/>
          <p:nvPr/>
        </p:nvSpPr>
        <p:spPr>
          <a:xfrm rot="-5400000" flipH="1">
            <a:off x="190897" y="742793"/>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57" name="Google Shape;457;p25"/>
          <p:cNvSpPr/>
          <p:nvPr/>
        </p:nvSpPr>
        <p:spPr>
          <a:xfrm rot="-5400000">
            <a:off x="190897" y="3623618"/>
            <a:ext cx="2290737" cy="773475"/>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458" name="Google Shape;458;p25"/>
          <p:cNvCxnSpPr/>
          <p:nvPr/>
        </p:nvCxnSpPr>
        <p:spPr>
          <a:xfrm rot="5400000">
            <a:off x="-2220322" y="2573784"/>
            <a:ext cx="51711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459" name="Google Shape;459;p25"/>
          <p:cNvCxnSpPr/>
          <p:nvPr/>
        </p:nvCxnSpPr>
        <p:spPr>
          <a:xfrm>
            <a:off x="357653" y="2569505"/>
            <a:ext cx="2698800" cy="24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460" name="Google Shape;460;p25"/>
          <p:cNvGrpSpPr/>
          <p:nvPr/>
        </p:nvGrpSpPr>
        <p:grpSpPr>
          <a:xfrm flipH="1">
            <a:off x="95106" y="1912429"/>
            <a:ext cx="3748915" cy="3156397"/>
            <a:chOff x="5279706" y="1837129"/>
            <a:chExt cx="3748915" cy="3156397"/>
          </a:xfrm>
        </p:grpSpPr>
        <p:sp>
          <p:nvSpPr>
            <p:cNvPr id="461" name="Google Shape;461;p25"/>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5"/>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5"/>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5"/>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5"/>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5"/>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5"/>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5"/>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5"/>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5"/>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5"/>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5"/>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5"/>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5"/>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25"/>
          <p:cNvGrpSpPr/>
          <p:nvPr/>
        </p:nvGrpSpPr>
        <p:grpSpPr>
          <a:xfrm rot="10800000" flipH="1">
            <a:off x="5317381" y="81629"/>
            <a:ext cx="3748915" cy="3156397"/>
            <a:chOff x="5279706" y="1837129"/>
            <a:chExt cx="3748915" cy="3156397"/>
          </a:xfrm>
        </p:grpSpPr>
        <p:sp>
          <p:nvSpPr>
            <p:cNvPr id="484" name="Google Shape;484;p25"/>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5"/>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5"/>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5"/>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5"/>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5"/>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5"/>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25"/>
          <p:cNvSpPr txBox="1">
            <a:spLocks noGrp="1"/>
          </p:cNvSpPr>
          <p:nvPr>
            <p:ph type="title"/>
          </p:nvPr>
        </p:nvSpPr>
        <p:spPr>
          <a:xfrm>
            <a:off x="4257300" y="2300800"/>
            <a:ext cx="4166700" cy="658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1pPr>
            <a:lvl2pPr lvl="1"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2pPr>
            <a:lvl3pPr lvl="2"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3pPr>
            <a:lvl4pPr lvl="3"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4pPr>
            <a:lvl5pPr lvl="4"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5pPr>
            <a:lvl6pPr lvl="5"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6pPr>
            <a:lvl7pPr lvl="6"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7pPr>
            <a:lvl8pPr lvl="7"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8pPr>
            <a:lvl9pPr lvl="8" algn="r" rtl="0">
              <a:spcBef>
                <a:spcPts val="0"/>
              </a:spcBef>
              <a:spcAft>
                <a:spcPts val="0"/>
              </a:spcAft>
              <a:buClr>
                <a:srgbClr val="8E8BD8"/>
              </a:buClr>
              <a:buSzPts val="1600"/>
              <a:buFont typeface="Titillium Web"/>
              <a:buNone/>
              <a:defRPr sz="1600">
                <a:solidFill>
                  <a:srgbClr val="8E8BD8"/>
                </a:solidFill>
                <a:latin typeface="Titillium Web"/>
                <a:ea typeface="Titillium Web"/>
                <a:cs typeface="Titillium Web"/>
                <a:sym typeface="Titillium Web"/>
              </a:defRPr>
            </a:lvl9pPr>
          </a:lstStyle>
          <a:p>
            <a:endParaRPr/>
          </a:p>
        </p:txBody>
      </p:sp>
      <p:sp>
        <p:nvSpPr>
          <p:cNvPr id="507" name="Google Shape;507;p25"/>
          <p:cNvSpPr txBox="1"/>
          <p:nvPr/>
        </p:nvSpPr>
        <p:spPr>
          <a:xfrm>
            <a:off x="4257300" y="3714200"/>
            <a:ext cx="4166700" cy="6927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000" b="1">
                <a:solidFill>
                  <a:srgbClr val="8E8BD8"/>
                </a:solidFill>
                <a:latin typeface="Titillium Web"/>
                <a:ea typeface="Titillium Web"/>
                <a:cs typeface="Titillium Web"/>
                <a:sym typeface="Titillium Web"/>
              </a:rPr>
              <a:t>CREDITS:</a:t>
            </a:r>
            <a:r>
              <a:rPr lang="en" sz="1000">
                <a:solidFill>
                  <a:srgbClr val="8E8BD8"/>
                </a:solidFill>
                <a:latin typeface="Titillium Web"/>
                <a:ea typeface="Titillium Web"/>
                <a:cs typeface="Titillium Web"/>
                <a:sym typeface="Titillium Web"/>
              </a:rPr>
              <a:t> This presentation template was created by </a:t>
            </a:r>
            <a:r>
              <a:rPr lang="en" sz="1000" b="1">
                <a:solidFill>
                  <a:srgbClr val="8E8BD8"/>
                </a:solidFill>
                <a:uFill>
                  <a:noFill/>
                </a:uFill>
                <a:latin typeface="Titillium Web"/>
                <a:ea typeface="Titillium Web"/>
                <a:cs typeface="Titillium Web"/>
                <a:sym typeface="Titillium Web"/>
                <a:hlinkClick r:id="rId2">
                  <a:extLst>
                    <a:ext uri="{A12FA001-AC4F-418D-AE19-62706E023703}">
                      <ahyp:hlinkClr xmlns:ahyp="http://schemas.microsoft.com/office/drawing/2018/hyperlinkcolor" val="tx"/>
                    </a:ext>
                  </a:extLst>
                </a:hlinkClick>
              </a:rPr>
              <a:t>Slidesgo</a:t>
            </a:r>
            <a:r>
              <a:rPr lang="en" sz="1000">
                <a:solidFill>
                  <a:srgbClr val="8E8BD8"/>
                </a:solidFill>
                <a:latin typeface="Titillium Web"/>
                <a:ea typeface="Titillium Web"/>
                <a:cs typeface="Titillium Web"/>
                <a:sym typeface="Titillium Web"/>
              </a:rPr>
              <a:t>, including icons by </a:t>
            </a:r>
            <a:r>
              <a:rPr lang="en" sz="1000" b="1">
                <a:solidFill>
                  <a:srgbClr val="8E8BD8"/>
                </a:solidFill>
                <a:uFill>
                  <a:noFill/>
                </a:uFill>
                <a:latin typeface="Titillium Web"/>
                <a:ea typeface="Titillium Web"/>
                <a:cs typeface="Titillium Web"/>
                <a:sym typeface="Titillium Web"/>
                <a:hlinkClick r:id="rId3">
                  <a:extLst>
                    <a:ext uri="{A12FA001-AC4F-418D-AE19-62706E023703}">
                      <ahyp:hlinkClr xmlns:ahyp="http://schemas.microsoft.com/office/drawing/2018/hyperlinkcolor" val="tx"/>
                    </a:ext>
                  </a:extLst>
                </a:hlinkClick>
              </a:rPr>
              <a:t>Flaticon</a:t>
            </a:r>
            <a:r>
              <a:rPr lang="en" sz="1000">
                <a:solidFill>
                  <a:srgbClr val="8E8BD8"/>
                </a:solidFill>
                <a:latin typeface="Titillium Web"/>
                <a:ea typeface="Titillium Web"/>
                <a:cs typeface="Titillium Web"/>
                <a:sym typeface="Titillium Web"/>
              </a:rPr>
              <a:t>, infographics &amp; images by </a:t>
            </a:r>
            <a:r>
              <a:rPr lang="en" sz="1000" b="1">
                <a:solidFill>
                  <a:srgbClr val="8E8BD8"/>
                </a:solidFill>
                <a:uFill>
                  <a:noFill/>
                </a:uFill>
                <a:latin typeface="Titillium Web"/>
                <a:ea typeface="Titillium Web"/>
                <a:cs typeface="Titillium Web"/>
                <a:sym typeface="Titillium Web"/>
                <a:hlinkClick r:id="rId4">
                  <a:extLst>
                    <a:ext uri="{A12FA001-AC4F-418D-AE19-62706E023703}">
                      <ahyp:hlinkClr xmlns:ahyp="http://schemas.microsoft.com/office/drawing/2018/hyperlinkcolor" val="tx"/>
                    </a:ext>
                  </a:extLst>
                </a:hlinkClick>
              </a:rPr>
              <a:t>Freepik</a:t>
            </a:r>
            <a:r>
              <a:rPr lang="en" sz="1000">
                <a:solidFill>
                  <a:srgbClr val="8E8BD8"/>
                </a:solidFill>
                <a:latin typeface="Titillium Web"/>
                <a:ea typeface="Titillium Web"/>
                <a:cs typeface="Titillium Web"/>
                <a:sym typeface="Titillium Web"/>
              </a:rPr>
              <a:t> </a:t>
            </a:r>
            <a:endParaRPr sz="1000" b="1">
              <a:solidFill>
                <a:srgbClr val="8E8BD8"/>
              </a:solidFill>
              <a:latin typeface="Titillium Web"/>
              <a:ea typeface="Titillium Web"/>
              <a:cs typeface="Titillium Web"/>
              <a:sym typeface="Titillium Web"/>
            </a:endParaRPr>
          </a:p>
        </p:txBody>
      </p:sp>
      <p:sp>
        <p:nvSpPr>
          <p:cNvPr id="508" name="Google Shape;508;p25"/>
          <p:cNvSpPr txBox="1">
            <a:spLocks noGrp="1"/>
          </p:cNvSpPr>
          <p:nvPr>
            <p:ph type="subTitle" idx="1"/>
          </p:nvPr>
        </p:nvSpPr>
        <p:spPr>
          <a:xfrm>
            <a:off x="4260275" y="1591600"/>
            <a:ext cx="4166700" cy="6033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Clr>
                <a:srgbClr val="FFFFFF"/>
              </a:buClr>
              <a:buSzPts val="3000"/>
              <a:buFont typeface="Squada One"/>
              <a:buNone/>
              <a:defRPr sz="3000">
                <a:solidFill>
                  <a:srgbClr val="FFFFFF"/>
                </a:solidFill>
                <a:latin typeface="Squada One"/>
                <a:ea typeface="Squada One"/>
                <a:cs typeface="Squada One"/>
                <a:sym typeface="Squada One"/>
              </a:defRPr>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509" name="Google Shape;509;p25"/>
          <p:cNvSpPr txBox="1">
            <a:spLocks noGrp="1"/>
          </p:cNvSpPr>
          <p:nvPr>
            <p:ph type="title" idx="2"/>
          </p:nvPr>
        </p:nvSpPr>
        <p:spPr>
          <a:xfrm>
            <a:off x="3442376" y="540012"/>
            <a:ext cx="4981500" cy="1095600"/>
          </a:xfrm>
          <a:prstGeom prst="rect">
            <a:avLst/>
          </a:prstGeom>
          <a:effectLst>
            <a:outerShdw blurRad="57150" algn="bl" rotWithShape="0">
              <a:srgbClr val="DFDEFF">
                <a:alpha val="50000"/>
              </a:srgbClr>
            </a:outerShdw>
          </a:effectLst>
        </p:spPr>
        <p:txBody>
          <a:bodyPr spcFirstLastPara="1" wrap="square" lIns="91425" tIns="91425" rIns="91425" bIns="91425" anchor="ctr" anchorCtr="0">
            <a:noAutofit/>
          </a:bodyPr>
          <a:lstStyle>
            <a:lvl1pPr lvl="0" algn="r" rtl="0">
              <a:spcBef>
                <a:spcPts val="0"/>
              </a:spcBef>
              <a:spcAft>
                <a:spcPts val="0"/>
              </a:spcAft>
              <a:buClr>
                <a:srgbClr val="775EF5"/>
              </a:buClr>
              <a:buSzPts val="7000"/>
              <a:buNone/>
              <a:defRPr sz="9000">
                <a:solidFill>
                  <a:srgbClr val="775EF5"/>
                </a:solidFill>
              </a:defRPr>
            </a:lvl1pPr>
            <a:lvl2pPr lvl="1" algn="r" rtl="0">
              <a:spcBef>
                <a:spcPts val="0"/>
              </a:spcBef>
              <a:spcAft>
                <a:spcPts val="0"/>
              </a:spcAft>
              <a:buClr>
                <a:srgbClr val="775EF5"/>
              </a:buClr>
              <a:buSzPts val="7000"/>
              <a:buNone/>
              <a:defRPr sz="7000">
                <a:solidFill>
                  <a:srgbClr val="775EF5"/>
                </a:solidFill>
              </a:defRPr>
            </a:lvl2pPr>
            <a:lvl3pPr lvl="2" algn="r" rtl="0">
              <a:spcBef>
                <a:spcPts val="0"/>
              </a:spcBef>
              <a:spcAft>
                <a:spcPts val="0"/>
              </a:spcAft>
              <a:buClr>
                <a:srgbClr val="775EF5"/>
              </a:buClr>
              <a:buSzPts val="7000"/>
              <a:buNone/>
              <a:defRPr sz="7000">
                <a:solidFill>
                  <a:srgbClr val="775EF5"/>
                </a:solidFill>
              </a:defRPr>
            </a:lvl3pPr>
            <a:lvl4pPr lvl="3" algn="r" rtl="0">
              <a:spcBef>
                <a:spcPts val="0"/>
              </a:spcBef>
              <a:spcAft>
                <a:spcPts val="0"/>
              </a:spcAft>
              <a:buClr>
                <a:srgbClr val="775EF5"/>
              </a:buClr>
              <a:buSzPts val="7000"/>
              <a:buNone/>
              <a:defRPr sz="7000">
                <a:solidFill>
                  <a:srgbClr val="775EF5"/>
                </a:solidFill>
              </a:defRPr>
            </a:lvl4pPr>
            <a:lvl5pPr lvl="4" algn="r" rtl="0">
              <a:spcBef>
                <a:spcPts val="0"/>
              </a:spcBef>
              <a:spcAft>
                <a:spcPts val="0"/>
              </a:spcAft>
              <a:buClr>
                <a:srgbClr val="775EF5"/>
              </a:buClr>
              <a:buSzPts val="7000"/>
              <a:buNone/>
              <a:defRPr sz="7000">
                <a:solidFill>
                  <a:srgbClr val="775EF5"/>
                </a:solidFill>
              </a:defRPr>
            </a:lvl5pPr>
            <a:lvl6pPr lvl="5" algn="r" rtl="0">
              <a:spcBef>
                <a:spcPts val="0"/>
              </a:spcBef>
              <a:spcAft>
                <a:spcPts val="0"/>
              </a:spcAft>
              <a:buClr>
                <a:srgbClr val="775EF5"/>
              </a:buClr>
              <a:buSzPts val="7000"/>
              <a:buNone/>
              <a:defRPr sz="7000">
                <a:solidFill>
                  <a:srgbClr val="775EF5"/>
                </a:solidFill>
              </a:defRPr>
            </a:lvl6pPr>
            <a:lvl7pPr lvl="6" algn="r" rtl="0">
              <a:spcBef>
                <a:spcPts val="0"/>
              </a:spcBef>
              <a:spcAft>
                <a:spcPts val="0"/>
              </a:spcAft>
              <a:buClr>
                <a:srgbClr val="775EF5"/>
              </a:buClr>
              <a:buSzPts val="7000"/>
              <a:buNone/>
              <a:defRPr sz="7000">
                <a:solidFill>
                  <a:srgbClr val="775EF5"/>
                </a:solidFill>
              </a:defRPr>
            </a:lvl7pPr>
            <a:lvl8pPr lvl="7" algn="r" rtl="0">
              <a:spcBef>
                <a:spcPts val="0"/>
              </a:spcBef>
              <a:spcAft>
                <a:spcPts val="0"/>
              </a:spcAft>
              <a:buClr>
                <a:srgbClr val="775EF5"/>
              </a:buClr>
              <a:buSzPts val="7000"/>
              <a:buNone/>
              <a:defRPr sz="7000">
                <a:solidFill>
                  <a:srgbClr val="775EF5"/>
                </a:solidFill>
              </a:defRPr>
            </a:lvl8pPr>
            <a:lvl9pPr lvl="8" algn="r" rtl="0">
              <a:spcBef>
                <a:spcPts val="0"/>
              </a:spcBef>
              <a:spcAft>
                <a:spcPts val="0"/>
              </a:spcAft>
              <a:buClr>
                <a:srgbClr val="775EF5"/>
              </a:buClr>
              <a:buSzPts val="7000"/>
              <a:buNone/>
              <a:defRPr sz="7000">
                <a:solidFill>
                  <a:srgbClr val="775EF5"/>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403F6E"/>
            </a:gs>
            <a:gs pos="100000">
              <a:srgbClr val="0B0D1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720000" y="1483350"/>
            <a:ext cx="7704000" cy="30855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marL="914400" lvl="1"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marL="1371600" lvl="2"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marL="1828800" lvl="3"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marL="2286000" lvl="4"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marL="2743200" lvl="5"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marL="3200400" lvl="6"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marL="3657600" lvl="7"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marL="4114800" lvl="8" indent="-3302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8" r:id="rId6"/>
    <p:sldLayoutId id="2147483659" r:id="rId7"/>
    <p:sldLayoutId id="2147483664" r:id="rId8"/>
    <p:sldLayoutId id="2147483671"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cxnSp>
        <p:nvCxnSpPr>
          <p:cNvPr id="578" name="Google Shape;578;p30"/>
          <p:cNvCxnSpPr/>
          <p:nvPr/>
        </p:nvCxnSpPr>
        <p:spPr>
          <a:xfrm>
            <a:off x="-1375" y="3325100"/>
            <a:ext cx="9161400" cy="0"/>
          </a:xfrm>
          <a:prstGeom prst="straightConnector1">
            <a:avLst/>
          </a:prstGeom>
          <a:noFill/>
          <a:ln w="28575" cap="flat" cmpd="sng">
            <a:solidFill>
              <a:srgbClr val="5B57DE"/>
            </a:solidFill>
            <a:prstDash val="solid"/>
            <a:round/>
            <a:headEnd type="none" w="med" len="med"/>
            <a:tailEnd type="none" w="med" len="med"/>
          </a:ln>
          <a:effectLst>
            <a:outerShdw blurRad="85725" algn="bl" rotWithShape="0">
              <a:srgbClr val="DFDEFF">
                <a:alpha val="50000"/>
              </a:srgbClr>
            </a:outerShdw>
          </a:effectLst>
        </p:spPr>
      </p:cxnSp>
      <p:sp>
        <p:nvSpPr>
          <p:cNvPr id="579" name="Google Shape;579;p30"/>
          <p:cNvSpPr/>
          <p:nvPr/>
        </p:nvSpPr>
        <p:spPr>
          <a:xfrm>
            <a:off x="4197450" y="3084475"/>
            <a:ext cx="4131600" cy="472500"/>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txBox="1">
            <a:spLocks noGrp="1"/>
          </p:cNvSpPr>
          <p:nvPr>
            <p:ph type="ctrTitle"/>
          </p:nvPr>
        </p:nvSpPr>
        <p:spPr>
          <a:xfrm>
            <a:off x="4106275" y="1614800"/>
            <a:ext cx="4314000" cy="115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IsarMates</a:t>
            </a:r>
            <a:endParaRPr dirty="0"/>
          </a:p>
        </p:txBody>
      </p:sp>
      <p:sp>
        <p:nvSpPr>
          <p:cNvPr id="582" name="Google Shape;582;p30"/>
          <p:cNvSpPr txBox="1">
            <a:spLocks noGrp="1"/>
          </p:cNvSpPr>
          <p:nvPr>
            <p:ph type="subTitle" idx="1"/>
          </p:nvPr>
        </p:nvSpPr>
        <p:spPr>
          <a:xfrm>
            <a:off x="4259613" y="3173025"/>
            <a:ext cx="4069500" cy="25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Curing </a:t>
            </a:r>
            <a:r>
              <a:rPr lang="en-US" dirty="0" err="1"/>
              <a:t>lonelyness</a:t>
            </a:r>
            <a:r>
              <a:rPr lang="en-US" dirty="0"/>
              <a:t> in </a:t>
            </a:r>
            <a:r>
              <a:rPr lang="en-US" dirty="0" err="1"/>
              <a:t>munich</a:t>
            </a:r>
            <a:r>
              <a:rPr lang="en-US" dirty="0"/>
              <a:t> by bringing people together for activities</a:t>
            </a:r>
          </a:p>
        </p:txBody>
      </p:sp>
      <p:grpSp>
        <p:nvGrpSpPr>
          <p:cNvPr id="6" name="Gruppieren 5">
            <a:extLst>
              <a:ext uri="{FF2B5EF4-FFF2-40B4-BE49-F238E27FC236}">
                <a16:creationId xmlns:a16="http://schemas.microsoft.com/office/drawing/2014/main" id="{78CAF957-87D4-D730-2399-20FF68EBEC99}"/>
              </a:ext>
            </a:extLst>
          </p:cNvPr>
          <p:cNvGrpSpPr/>
          <p:nvPr/>
        </p:nvGrpSpPr>
        <p:grpSpPr>
          <a:xfrm>
            <a:off x="324113" y="1121068"/>
            <a:ext cx="3365500" cy="2990105"/>
            <a:chOff x="159785" y="1832268"/>
            <a:chExt cx="3365500" cy="2990105"/>
          </a:xfrm>
        </p:grpSpPr>
        <p:sp>
          <p:nvSpPr>
            <p:cNvPr id="4" name="Rechteck 3">
              <a:extLst>
                <a:ext uri="{FF2B5EF4-FFF2-40B4-BE49-F238E27FC236}">
                  <a16:creationId xmlns:a16="http://schemas.microsoft.com/office/drawing/2014/main" id="{C88265B1-76E5-FA72-A086-A7E2E52173C0}"/>
                </a:ext>
              </a:extLst>
            </p:cNvPr>
            <p:cNvSpPr/>
            <p:nvPr/>
          </p:nvSpPr>
          <p:spPr>
            <a:xfrm>
              <a:off x="159785" y="2036077"/>
              <a:ext cx="3365500" cy="2786296"/>
            </a:xfrm>
            <a:prstGeom prst="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descr="Ein Bild, das Clipart, Darstellung, Cartoon, Kunst enthält.&#10;&#10;Automatisch generierte Beschreibung">
              <a:extLst>
                <a:ext uri="{FF2B5EF4-FFF2-40B4-BE49-F238E27FC236}">
                  <a16:creationId xmlns:a16="http://schemas.microsoft.com/office/drawing/2014/main" id="{6F316866-EF29-1D47-04F6-3C2A9CA7AE59}"/>
                </a:ext>
              </a:extLst>
            </p:cNvPr>
            <p:cNvPicPr>
              <a:picLocks noChangeAspect="1"/>
            </p:cNvPicPr>
            <p:nvPr/>
          </p:nvPicPr>
          <p:blipFill>
            <a:blip r:embed="rId3"/>
            <a:stretch>
              <a:fillRect/>
            </a:stretch>
          </p:blipFill>
          <p:spPr>
            <a:xfrm>
              <a:off x="318532" y="1832268"/>
              <a:ext cx="3048006" cy="2859030"/>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B4BBF9C7-E7A0-F473-E6B7-1F1D89B4793B}"/>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0141CA96-EE15-0C92-0EB1-8AB4B2253C49}"/>
              </a:ext>
            </a:extLst>
          </p:cNvPr>
          <p:cNvSpPr txBox="1">
            <a:spLocks noGrp="1"/>
          </p:cNvSpPr>
          <p:nvPr>
            <p:ph type="title"/>
          </p:nvPr>
        </p:nvSpPr>
        <p:spPr>
          <a:xfrm>
            <a:off x="4450450" y="1841288"/>
            <a:ext cx="25497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Live-Demo</a:t>
            </a:r>
            <a:endParaRPr dirty="0"/>
          </a:p>
        </p:txBody>
      </p:sp>
      <p:sp>
        <p:nvSpPr>
          <p:cNvPr id="658" name="Google Shape;658;p38">
            <a:extLst>
              <a:ext uri="{FF2B5EF4-FFF2-40B4-BE49-F238E27FC236}">
                <a16:creationId xmlns:a16="http://schemas.microsoft.com/office/drawing/2014/main" id="{01CA3CAF-BD1F-B271-4791-D7BCB75EBF9C}"/>
              </a:ext>
            </a:extLst>
          </p:cNvPr>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659" name="Google Shape;659;p38">
            <a:extLst>
              <a:ext uri="{FF2B5EF4-FFF2-40B4-BE49-F238E27FC236}">
                <a16:creationId xmlns:a16="http://schemas.microsoft.com/office/drawing/2014/main" id="{FA009637-D27C-9CFB-8F29-4B2CEF6E53EF}"/>
              </a:ext>
            </a:extLst>
          </p:cNvPr>
          <p:cNvSpPr txBox="1">
            <a:spLocks noGrp="1"/>
          </p:cNvSpPr>
          <p:nvPr>
            <p:ph type="title" idx="3"/>
          </p:nvPr>
        </p:nvSpPr>
        <p:spPr>
          <a:xfrm>
            <a:off x="4450450" y="2643713"/>
            <a:ext cx="2788550" cy="6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DE" sz="2000" b="0" i="0" dirty="0">
                <a:solidFill>
                  <a:srgbClr val="000000"/>
                </a:solidFill>
                <a:effectLst/>
                <a:latin typeface="Apple Color Emoji"/>
              </a:rPr>
              <a:t>🎶 </a:t>
            </a:r>
            <a:r>
              <a:rPr lang="en" sz="2000" dirty="0"/>
              <a:t>Live is live </a:t>
            </a:r>
            <a:r>
              <a:rPr lang="de-DE" sz="2000" b="0" i="0" dirty="0">
                <a:solidFill>
                  <a:srgbClr val="000000"/>
                </a:solidFill>
                <a:effectLst/>
                <a:latin typeface="Apple Color Emoji"/>
              </a:rPr>
              <a:t>🎶</a:t>
            </a:r>
            <a:endParaRPr sz="2000" dirty="0"/>
          </a:p>
        </p:txBody>
      </p:sp>
      <p:cxnSp>
        <p:nvCxnSpPr>
          <p:cNvPr id="660" name="Google Shape;660;p38">
            <a:extLst>
              <a:ext uri="{FF2B5EF4-FFF2-40B4-BE49-F238E27FC236}">
                <a16:creationId xmlns:a16="http://schemas.microsoft.com/office/drawing/2014/main" id="{FCDA2A93-AEE4-B6A4-4ECD-4F0C03EE8895}"/>
              </a:ext>
            </a:extLst>
          </p:cNvPr>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2812380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pSp>
        <p:nvGrpSpPr>
          <p:cNvPr id="773" name="Google Shape;773;p44"/>
          <p:cNvGrpSpPr/>
          <p:nvPr/>
        </p:nvGrpSpPr>
        <p:grpSpPr>
          <a:xfrm>
            <a:off x="720005" y="1765391"/>
            <a:ext cx="4274547" cy="2594950"/>
            <a:chOff x="655815" y="1710641"/>
            <a:chExt cx="4721170" cy="2866082"/>
          </a:xfrm>
        </p:grpSpPr>
        <p:sp>
          <p:nvSpPr>
            <p:cNvPr id="774" name="Google Shape;774;p44"/>
            <p:cNvSpPr/>
            <p:nvPr/>
          </p:nvSpPr>
          <p:spPr>
            <a:xfrm>
              <a:off x="4367971" y="1817068"/>
              <a:ext cx="199235" cy="180697"/>
            </a:xfrm>
            <a:custGeom>
              <a:avLst/>
              <a:gdLst/>
              <a:ahLst/>
              <a:cxnLst/>
              <a:rect l="l" t="t" r="r" b="b"/>
              <a:pathLst>
                <a:path w="3321" h="3012" extrusionOk="0">
                  <a:moveTo>
                    <a:pt x="1" y="0"/>
                  </a:moveTo>
                  <a:lnTo>
                    <a:pt x="1" y="83"/>
                  </a:lnTo>
                  <a:cubicBezTo>
                    <a:pt x="1" y="93"/>
                    <a:pt x="1" y="103"/>
                    <a:pt x="11" y="114"/>
                  </a:cubicBezTo>
                  <a:cubicBezTo>
                    <a:pt x="32" y="433"/>
                    <a:pt x="73" y="753"/>
                    <a:pt x="135" y="1072"/>
                  </a:cubicBezTo>
                  <a:cubicBezTo>
                    <a:pt x="259" y="1732"/>
                    <a:pt x="465" y="2362"/>
                    <a:pt x="754" y="2970"/>
                  </a:cubicBezTo>
                  <a:cubicBezTo>
                    <a:pt x="764" y="3001"/>
                    <a:pt x="784" y="3011"/>
                    <a:pt x="816" y="3011"/>
                  </a:cubicBezTo>
                  <a:lnTo>
                    <a:pt x="3321" y="3011"/>
                  </a:lnTo>
                  <a:cubicBezTo>
                    <a:pt x="3321" y="2990"/>
                    <a:pt x="3311" y="2980"/>
                    <a:pt x="3311" y="2970"/>
                  </a:cubicBezTo>
                  <a:cubicBezTo>
                    <a:pt x="3167" y="2568"/>
                    <a:pt x="3043" y="2156"/>
                    <a:pt x="2950" y="1743"/>
                  </a:cubicBezTo>
                  <a:cubicBezTo>
                    <a:pt x="2878" y="1402"/>
                    <a:pt x="2816" y="1052"/>
                    <a:pt x="2785" y="712"/>
                  </a:cubicBezTo>
                  <a:cubicBezTo>
                    <a:pt x="2764" y="485"/>
                    <a:pt x="2754" y="268"/>
                    <a:pt x="2734" y="52"/>
                  </a:cubicBezTo>
                  <a:cubicBezTo>
                    <a:pt x="2734" y="0"/>
                    <a:pt x="2734" y="0"/>
                    <a:pt x="268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4583884" y="1818268"/>
              <a:ext cx="207274" cy="179498"/>
            </a:xfrm>
            <a:custGeom>
              <a:avLst/>
              <a:gdLst/>
              <a:ahLst/>
              <a:cxnLst/>
              <a:rect l="l" t="t" r="r" b="b"/>
              <a:pathLst>
                <a:path w="3455" h="2992" extrusionOk="0">
                  <a:moveTo>
                    <a:pt x="11" y="1"/>
                  </a:moveTo>
                  <a:cubicBezTo>
                    <a:pt x="1" y="11"/>
                    <a:pt x="1" y="21"/>
                    <a:pt x="1" y="21"/>
                  </a:cubicBezTo>
                  <a:cubicBezTo>
                    <a:pt x="21" y="207"/>
                    <a:pt x="21" y="383"/>
                    <a:pt x="42" y="568"/>
                  </a:cubicBezTo>
                  <a:cubicBezTo>
                    <a:pt x="83" y="846"/>
                    <a:pt x="114" y="1125"/>
                    <a:pt x="166" y="1393"/>
                  </a:cubicBezTo>
                  <a:cubicBezTo>
                    <a:pt x="269" y="1929"/>
                    <a:pt x="434" y="2445"/>
                    <a:pt x="640" y="2950"/>
                  </a:cubicBezTo>
                  <a:cubicBezTo>
                    <a:pt x="650" y="2981"/>
                    <a:pt x="671" y="2991"/>
                    <a:pt x="702" y="2991"/>
                  </a:cubicBezTo>
                  <a:lnTo>
                    <a:pt x="3445" y="2991"/>
                  </a:lnTo>
                  <a:lnTo>
                    <a:pt x="3445" y="2940"/>
                  </a:lnTo>
                  <a:cubicBezTo>
                    <a:pt x="3445" y="1980"/>
                    <a:pt x="3445" y="1011"/>
                    <a:pt x="3455" y="42"/>
                  </a:cubicBezTo>
                  <a:cubicBezTo>
                    <a:pt x="3455" y="11"/>
                    <a:pt x="3445" y="1"/>
                    <a:pt x="3404" y="1"/>
                  </a:cubicBezTo>
                  <a:close/>
                </a:path>
              </a:pathLst>
            </a:custGeom>
            <a:solidFill>
              <a:srgbClr val="EBEBEB"/>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4441642" y="2043480"/>
              <a:ext cx="319820" cy="203555"/>
            </a:xfrm>
            <a:custGeom>
              <a:avLst/>
              <a:gdLst/>
              <a:ahLst/>
              <a:cxnLst/>
              <a:rect l="l" t="t" r="r" b="b"/>
              <a:pathLst>
                <a:path w="5331" h="3393" extrusionOk="0">
                  <a:moveTo>
                    <a:pt x="2392" y="0"/>
                  </a:moveTo>
                  <a:cubicBezTo>
                    <a:pt x="1609" y="11"/>
                    <a:pt x="825" y="11"/>
                    <a:pt x="41" y="11"/>
                  </a:cubicBezTo>
                  <a:lnTo>
                    <a:pt x="0" y="11"/>
                  </a:lnTo>
                  <a:cubicBezTo>
                    <a:pt x="10" y="21"/>
                    <a:pt x="10" y="21"/>
                    <a:pt x="10" y="31"/>
                  </a:cubicBezTo>
                  <a:cubicBezTo>
                    <a:pt x="186" y="299"/>
                    <a:pt x="371" y="557"/>
                    <a:pt x="578" y="804"/>
                  </a:cubicBezTo>
                  <a:cubicBezTo>
                    <a:pt x="846" y="1134"/>
                    <a:pt x="1144" y="1434"/>
                    <a:pt x="1474" y="1702"/>
                  </a:cubicBezTo>
                  <a:cubicBezTo>
                    <a:pt x="1928" y="2094"/>
                    <a:pt x="2434" y="2413"/>
                    <a:pt x="2970" y="2681"/>
                  </a:cubicBezTo>
                  <a:cubicBezTo>
                    <a:pt x="3433" y="2919"/>
                    <a:pt x="3928" y="3093"/>
                    <a:pt x="4434" y="3228"/>
                  </a:cubicBezTo>
                  <a:cubicBezTo>
                    <a:pt x="4702" y="3300"/>
                    <a:pt x="4980" y="3352"/>
                    <a:pt x="5259" y="3393"/>
                  </a:cubicBezTo>
                  <a:cubicBezTo>
                    <a:pt x="5280" y="3393"/>
                    <a:pt x="5300" y="3382"/>
                    <a:pt x="5331" y="3372"/>
                  </a:cubicBezTo>
                  <a:lnTo>
                    <a:pt x="5310" y="3362"/>
                  </a:lnTo>
                  <a:cubicBezTo>
                    <a:pt x="4960" y="3125"/>
                    <a:pt x="4640" y="2857"/>
                    <a:pt x="4331" y="2578"/>
                  </a:cubicBezTo>
                  <a:cubicBezTo>
                    <a:pt x="3960" y="2227"/>
                    <a:pt x="3619" y="1856"/>
                    <a:pt x="3320" y="1454"/>
                  </a:cubicBezTo>
                  <a:cubicBezTo>
                    <a:pt x="2990" y="1011"/>
                    <a:pt x="2702" y="536"/>
                    <a:pt x="2454" y="41"/>
                  </a:cubicBezTo>
                  <a:cubicBezTo>
                    <a:pt x="2444" y="21"/>
                    <a:pt x="2423" y="0"/>
                    <a:pt x="239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4646996" y="2045340"/>
              <a:ext cx="143562" cy="158980"/>
            </a:xfrm>
            <a:custGeom>
              <a:avLst/>
              <a:gdLst/>
              <a:ahLst/>
              <a:cxnLst/>
              <a:rect l="l" t="t" r="r" b="b"/>
              <a:pathLst>
                <a:path w="2393" h="2650" extrusionOk="0">
                  <a:moveTo>
                    <a:pt x="1" y="0"/>
                  </a:moveTo>
                  <a:cubicBezTo>
                    <a:pt x="588" y="1073"/>
                    <a:pt x="1382" y="1949"/>
                    <a:pt x="2393" y="2650"/>
                  </a:cubicBezTo>
                  <a:lnTo>
                    <a:pt x="2393" y="0"/>
                  </a:lnTo>
                  <a:close/>
                </a:path>
              </a:pathLst>
            </a:custGeom>
            <a:solidFill>
              <a:srgbClr val="EBEBEB"/>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1182849" y="2486344"/>
              <a:ext cx="131804" cy="131864"/>
            </a:xfrm>
            <a:custGeom>
              <a:avLst/>
              <a:gdLst/>
              <a:ahLst/>
              <a:cxnLst/>
              <a:rect l="l" t="t" r="r" b="b"/>
              <a:pathLst>
                <a:path w="2197" h="2198" extrusionOk="0">
                  <a:moveTo>
                    <a:pt x="1093" y="1"/>
                  </a:moveTo>
                  <a:cubicBezTo>
                    <a:pt x="495" y="1"/>
                    <a:pt x="0" y="496"/>
                    <a:pt x="0" y="1105"/>
                  </a:cubicBezTo>
                  <a:cubicBezTo>
                    <a:pt x="0" y="1703"/>
                    <a:pt x="495" y="2198"/>
                    <a:pt x="1103" y="2198"/>
                  </a:cubicBezTo>
                  <a:cubicBezTo>
                    <a:pt x="1712" y="2198"/>
                    <a:pt x="2196" y="1703"/>
                    <a:pt x="2196" y="1094"/>
                  </a:cubicBezTo>
                  <a:cubicBezTo>
                    <a:pt x="2196" y="486"/>
                    <a:pt x="1701" y="1"/>
                    <a:pt x="1093"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1263839" y="2486344"/>
              <a:ext cx="131864" cy="131204"/>
            </a:xfrm>
            <a:custGeom>
              <a:avLst/>
              <a:gdLst/>
              <a:ahLst/>
              <a:cxnLst/>
              <a:rect l="l" t="t" r="r" b="b"/>
              <a:pathLst>
                <a:path w="2198" h="2187" extrusionOk="0">
                  <a:moveTo>
                    <a:pt x="1112" y="1"/>
                  </a:moveTo>
                  <a:cubicBezTo>
                    <a:pt x="1106" y="1"/>
                    <a:pt x="1100" y="1"/>
                    <a:pt x="1094" y="1"/>
                  </a:cubicBezTo>
                  <a:cubicBezTo>
                    <a:pt x="496" y="1"/>
                    <a:pt x="1" y="486"/>
                    <a:pt x="1" y="1094"/>
                  </a:cubicBezTo>
                  <a:cubicBezTo>
                    <a:pt x="1" y="1703"/>
                    <a:pt x="496" y="2187"/>
                    <a:pt x="1104" y="2187"/>
                  </a:cubicBezTo>
                  <a:cubicBezTo>
                    <a:pt x="1712" y="2187"/>
                    <a:pt x="2197" y="1692"/>
                    <a:pt x="2197" y="1094"/>
                  </a:cubicBezTo>
                  <a:cubicBezTo>
                    <a:pt x="2197" y="492"/>
                    <a:pt x="1712" y="1"/>
                    <a:pt x="1112" y="1"/>
                  </a:cubicBezTo>
                  <a:close/>
                </a:path>
              </a:pathLst>
            </a:custGeom>
            <a:solidFill>
              <a:srgbClr val="D40102"/>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1197067" y="1999565"/>
              <a:ext cx="197375" cy="90349"/>
            </a:xfrm>
            <a:custGeom>
              <a:avLst/>
              <a:gdLst/>
              <a:ahLst/>
              <a:cxnLst/>
              <a:rect l="l" t="t" r="r" b="b"/>
              <a:pathLst>
                <a:path w="3290" h="1506" extrusionOk="0">
                  <a:moveTo>
                    <a:pt x="742" y="0"/>
                  </a:moveTo>
                  <a:cubicBezTo>
                    <a:pt x="330" y="0"/>
                    <a:pt x="0" y="340"/>
                    <a:pt x="0" y="753"/>
                  </a:cubicBezTo>
                  <a:cubicBezTo>
                    <a:pt x="0" y="1165"/>
                    <a:pt x="341" y="1506"/>
                    <a:pt x="753" y="1506"/>
                  </a:cubicBezTo>
                  <a:lnTo>
                    <a:pt x="2537" y="1495"/>
                  </a:lnTo>
                  <a:cubicBezTo>
                    <a:pt x="2949" y="1495"/>
                    <a:pt x="3290" y="1155"/>
                    <a:pt x="3290" y="743"/>
                  </a:cubicBezTo>
                  <a:cubicBezTo>
                    <a:pt x="3290" y="330"/>
                    <a:pt x="2949" y="0"/>
                    <a:pt x="2537"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1174750" y="2306367"/>
              <a:ext cx="40915" cy="68691"/>
            </a:xfrm>
            <a:custGeom>
              <a:avLst/>
              <a:gdLst/>
              <a:ahLst/>
              <a:cxnLst/>
              <a:rect l="l" t="t" r="r" b="b"/>
              <a:pathLst>
                <a:path w="682" h="1145" extrusionOk="0">
                  <a:moveTo>
                    <a:pt x="104" y="1"/>
                  </a:moveTo>
                  <a:cubicBezTo>
                    <a:pt x="83" y="1"/>
                    <a:pt x="63" y="21"/>
                    <a:pt x="63" y="42"/>
                  </a:cubicBezTo>
                  <a:cubicBezTo>
                    <a:pt x="63" y="63"/>
                    <a:pt x="83" y="83"/>
                    <a:pt x="104" y="83"/>
                  </a:cubicBezTo>
                  <a:lnTo>
                    <a:pt x="548" y="83"/>
                  </a:lnTo>
                  <a:lnTo>
                    <a:pt x="259" y="372"/>
                  </a:lnTo>
                  <a:cubicBezTo>
                    <a:pt x="248" y="393"/>
                    <a:pt x="248" y="413"/>
                    <a:pt x="259" y="434"/>
                  </a:cubicBezTo>
                  <a:cubicBezTo>
                    <a:pt x="269" y="444"/>
                    <a:pt x="280" y="454"/>
                    <a:pt x="300" y="454"/>
                  </a:cubicBezTo>
                  <a:cubicBezTo>
                    <a:pt x="372" y="454"/>
                    <a:pt x="455" y="475"/>
                    <a:pt x="516" y="537"/>
                  </a:cubicBezTo>
                  <a:cubicBezTo>
                    <a:pt x="568" y="599"/>
                    <a:pt x="599" y="681"/>
                    <a:pt x="599" y="753"/>
                  </a:cubicBezTo>
                  <a:cubicBezTo>
                    <a:pt x="599" y="836"/>
                    <a:pt x="578" y="918"/>
                    <a:pt x="516" y="970"/>
                  </a:cubicBezTo>
                  <a:cubicBezTo>
                    <a:pt x="455" y="1032"/>
                    <a:pt x="372" y="1062"/>
                    <a:pt x="300" y="1062"/>
                  </a:cubicBezTo>
                  <a:cubicBezTo>
                    <a:pt x="218" y="1062"/>
                    <a:pt x="135" y="1032"/>
                    <a:pt x="83" y="980"/>
                  </a:cubicBezTo>
                  <a:cubicBezTo>
                    <a:pt x="73" y="970"/>
                    <a:pt x="60" y="964"/>
                    <a:pt x="49" y="964"/>
                  </a:cubicBezTo>
                  <a:cubicBezTo>
                    <a:pt x="37" y="964"/>
                    <a:pt x="27" y="970"/>
                    <a:pt x="21" y="980"/>
                  </a:cubicBezTo>
                  <a:cubicBezTo>
                    <a:pt x="1" y="991"/>
                    <a:pt x="1" y="1021"/>
                    <a:pt x="21" y="1032"/>
                  </a:cubicBezTo>
                  <a:cubicBezTo>
                    <a:pt x="94" y="1114"/>
                    <a:pt x="197" y="1145"/>
                    <a:pt x="300" y="1145"/>
                  </a:cubicBezTo>
                  <a:cubicBezTo>
                    <a:pt x="393" y="1145"/>
                    <a:pt x="496" y="1104"/>
                    <a:pt x="568" y="1032"/>
                  </a:cubicBezTo>
                  <a:cubicBezTo>
                    <a:pt x="651" y="959"/>
                    <a:pt x="681" y="856"/>
                    <a:pt x="681" y="753"/>
                  </a:cubicBezTo>
                  <a:cubicBezTo>
                    <a:pt x="681" y="661"/>
                    <a:pt x="651" y="558"/>
                    <a:pt x="568" y="485"/>
                  </a:cubicBezTo>
                  <a:cubicBezTo>
                    <a:pt x="516" y="423"/>
                    <a:pt x="445" y="393"/>
                    <a:pt x="372" y="372"/>
                  </a:cubicBezTo>
                  <a:lnTo>
                    <a:pt x="671" y="73"/>
                  </a:lnTo>
                  <a:cubicBezTo>
                    <a:pt x="671" y="73"/>
                    <a:pt x="671" y="63"/>
                    <a:pt x="681" y="63"/>
                  </a:cubicBezTo>
                  <a:lnTo>
                    <a:pt x="681" y="42"/>
                  </a:lnTo>
                  <a:cubicBezTo>
                    <a:pt x="681" y="21"/>
                    <a:pt x="661" y="1"/>
                    <a:pt x="640"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1232343" y="2306607"/>
              <a:ext cx="52613" cy="68451"/>
            </a:xfrm>
            <a:custGeom>
              <a:avLst/>
              <a:gdLst/>
              <a:ahLst/>
              <a:cxnLst/>
              <a:rect l="l" t="t" r="r" b="b"/>
              <a:pathLst>
                <a:path w="877" h="1141" extrusionOk="0">
                  <a:moveTo>
                    <a:pt x="670" y="151"/>
                  </a:moveTo>
                  <a:lnTo>
                    <a:pt x="670" y="822"/>
                  </a:lnTo>
                  <a:lnTo>
                    <a:pt x="134" y="822"/>
                  </a:lnTo>
                  <a:lnTo>
                    <a:pt x="670" y="151"/>
                  </a:lnTo>
                  <a:close/>
                  <a:moveTo>
                    <a:pt x="717" y="0"/>
                  </a:moveTo>
                  <a:cubicBezTo>
                    <a:pt x="705" y="0"/>
                    <a:pt x="693" y="5"/>
                    <a:pt x="681" y="17"/>
                  </a:cubicBezTo>
                  <a:lnTo>
                    <a:pt x="21" y="842"/>
                  </a:lnTo>
                  <a:cubicBezTo>
                    <a:pt x="0" y="863"/>
                    <a:pt x="10" y="884"/>
                    <a:pt x="21" y="893"/>
                  </a:cubicBezTo>
                  <a:cubicBezTo>
                    <a:pt x="31" y="904"/>
                    <a:pt x="41" y="904"/>
                    <a:pt x="51" y="904"/>
                  </a:cubicBezTo>
                  <a:lnTo>
                    <a:pt x="670" y="904"/>
                  </a:lnTo>
                  <a:lnTo>
                    <a:pt x="681" y="1100"/>
                  </a:lnTo>
                  <a:cubicBezTo>
                    <a:pt x="681" y="1120"/>
                    <a:pt x="691" y="1141"/>
                    <a:pt x="711" y="1141"/>
                  </a:cubicBezTo>
                  <a:cubicBezTo>
                    <a:pt x="743" y="1141"/>
                    <a:pt x="753" y="1120"/>
                    <a:pt x="753" y="1100"/>
                  </a:cubicBezTo>
                  <a:lnTo>
                    <a:pt x="753" y="904"/>
                  </a:lnTo>
                  <a:lnTo>
                    <a:pt x="835" y="904"/>
                  </a:lnTo>
                  <a:cubicBezTo>
                    <a:pt x="856" y="904"/>
                    <a:pt x="876" y="884"/>
                    <a:pt x="876" y="863"/>
                  </a:cubicBezTo>
                  <a:cubicBezTo>
                    <a:pt x="876" y="842"/>
                    <a:pt x="856" y="822"/>
                    <a:pt x="835" y="822"/>
                  </a:cubicBezTo>
                  <a:lnTo>
                    <a:pt x="753" y="822"/>
                  </a:lnTo>
                  <a:lnTo>
                    <a:pt x="753" y="38"/>
                  </a:lnTo>
                  <a:lnTo>
                    <a:pt x="753" y="27"/>
                  </a:lnTo>
                  <a:cubicBezTo>
                    <a:pt x="753" y="17"/>
                    <a:pt x="743" y="7"/>
                    <a:pt x="743" y="7"/>
                  </a:cubicBezTo>
                  <a:cubicBezTo>
                    <a:pt x="734" y="3"/>
                    <a:pt x="726" y="0"/>
                    <a:pt x="717"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1299114" y="2305767"/>
              <a:ext cx="40915" cy="69291"/>
            </a:xfrm>
            <a:custGeom>
              <a:avLst/>
              <a:gdLst/>
              <a:ahLst/>
              <a:cxnLst/>
              <a:rect l="l" t="t" r="r" b="b"/>
              <a:pathLst>
                <a:path w="682" h="1155" extrusionOk="0">
                  <a:moveTo>
                    <a:pt x="104" y="0"/>
                  </a:moveTo>
                  <a:cubicBezTo>
                    <a:pt x="93" y="0"/>
                    <a:pt x="83" y="11"/>
                    <a:pt x="73" y="11"/>
                  </a:cubicBezTo>
                  <a:cubicBezTo>
                    <a:pt x="63" y="21"/>
                    <a:pt x="63" y="31"/>
                    <a:pt x="63" y="41"/>
                  </a:cubicBezTo>
                  <a:lnTo>
                    <a:pt x="11" y="506"/>
                  </a:lnTo>
                  <a:lnTo>
                    <a:pt x="1" y="516"/>
                  </a:lnTo>
                  <a:cubicBezTo>
                    <a:pt x="1" y="516"/>
                    <a:pt x="1" y="526"/>
                    <a:pt x="11" y="526"/>
                  </a:cubicBezTo>
                  <a:lnTo>
                    <a:pt x="11" y="536"/>
                  </a:lnTo>
                  <a:cubicBezTo>
                    <a:pt x="11" y="536"/>
                    <a:pt x="11" y="547"/>
                    <a:pt x="21" y="547"/>
                  </a:cubicBezTo>
                  <a:cubicBezTo>
                    <a:pt x="26" y="557"/>
                    <a:pt x="37" y="562"/>
                    <a:pt x="47" y="562"/>
                  </a:cubicBezTo>
                  <a:cubicBezTo>
                    <a:pt x="57" y="562"/>
                    <a:pt x="68" y="557"/>
                    <a:pt x="73" y="547"/>
                  </a:cubicBezTo>
                  <a:cubicBezTo>
                    <a:pt x="134" y="485"/>
                    <a:pt x="217" y="454"/>
                    <a:pt x="290" y="454"/>
                  </a:cubicBezTo>
                  <a:cubicBezTo>
                    <a:pt x="372" y="454"/>
                    <a:pt x="455" y="485"/>
                    <a:pt x="506" y="547"/>
                  </a:cubicBezTo>
                  <a:cubicBezTo>
                    <a:pt x="568" y="609"/>
                    <a:pt x="599" y="681"/>
                    <a:pt x="599" y="763"/>
                  </a:cubicBezTo>
                  <a:cubicBezTo>
                    <a:pt x="599" y="846"/>
                    <a:pt x="568" y="918"/>
                    <a:pt x="506" y="980"/>
                  </a:cubicBezTo>
                  <a:cubicBezTo>
                    <a:pt x="444" y="1042"/>
                    <a:pt x="372" y="1072"/>
                    <a:pt x="290" y="1072"/>
                  </a:cubicBezTo>
                  <a:cubicBezTo>
                    <a:pt x="217" y="1072"/>
                    <a:pt x="134" y="1042"/>
                    <a:pt x="73" y="980"/>
                  </a:cubicBezTo>
                  <a:cubicBezTo>
                    <a:pt x="68" y="975"/>
                    <a:pt x="57" y="972"/>
                    <a:pt x="47" y="972"/>
                  </a:cubicBezTo>
                  <a:cubicBezTo>
                    <a:pt x="37" y="972"/>
                    <a:pt x="26" y="975"/>
                    <a:pt x="21" y="980"/>
                  </a:cubicBezTo>
                  <a:cubicBezTo>
                    <a:pt x="1" y="1001"/>
                    <a:pt x="1" y="1021"/>
                    <a:pt x="21" y="1042"/>
                  </a:cubicBezTo>
                  <a:cubicBezTo>
                    <a:pt x="93" y="1114"/>
                    <a:pt x="196" y="1155"/>
                    <a:pt x="290" y="1155"/>
                  </a:cubicBezTo>
                  <a:cubicBezTo>
                    <a:pt x="393" y="1155"/>
                    <a:pt x="496" y="1114"/>
                    <a:pt x="568" y="1042"/>
                  </a:cubicBezTo>
                  <a:cubicBezTo>
                    <a:pt x="640" y="959"/>
                    <a:pt x="681" y="856"/>
                    <a:pt x="681" y="763"/>
                  </a:cubicBezTo>
                  <a:cubicBezTo>
                    <a:pt x="681" y="660"/>
                    <a:pt x="640" y="568"/>
                    <a:pt x="568" y="485"/>
                  </a:cubicBezTo>
                  <a:cubicBezTo>
                    <a:pt x="496" y="412"/>
                    <a:pt x="393" y="371"/>
                    <a:pt x="290" y="371"/>
                  </a:cubicBezTo>
                  <a:cubicBezTo>
                    <a:pt x="228" y="371"/>
                    <a:pt x="155" y="392"/>
                    <a:pt x="93" y="423"/>
                  </a:cubicBezTo>
                  <a:lnTo>
                    <a:pt x="134" y="83"/>
                  </a:lnTo>
                  <a:lnTo>
                    <a:pt x="640" y="83"/>
                  </a:lnTo>
                  <a:cubicBezTo>
                    <a:pt x="661" y="83"/>
                    <a:pt x="681" y="73"/>
                    <a:pt x="681" y="41"/>
                  </a:cubicBezTo>
                  <a:cubicBezTo>
                    <a:pt x="681" y="21"/>
                    <a:pt x="661" y="0"/>
                    <a:pt x="640"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1359107" y="2305767"/>
              <a:ext cx="45834" cy="68751"/>
            </a:xfrm>
            <a:custGeom>
              <a:avLst/>
              <a:gdLst/>
              <a:ahLst/>
              <a:cxnLst/>
              <a:rect l="l" t="t" r="r" b="b"/>
              <a:pathLst>
                <a:path w="764" h="1146" extrusionOk="0">
                  <a:moveTo>
                    <a:pt x="383" y="474"/>
                  </a:moveTo>
                  <a:cubicBezTo>
                    <a:pt x="548" y="474"/>
                    <a:pt x="681" y="609"/>
                    <a:pt x="681" y="774"/>
                  </a:cubicBezTo>
                  <a:cubicBezTo>
                    <a:pt x="681" y="939"/>
                    <a:pt x="548" y="1072"/>
                    <a:pt x="383" y="1072"/>
                  </a:cubicBezTo>
                  <a:cubicBezTo>
                    <a:pt x="227" y="1072"/>
                    <a:pt x="104" y="959"/>
                    <a:pt x="83" y="815"/>
                  </a:cubicBezTo>
                  <a:lnTo>
                    <a:pt x="83" y="794"/>
                  </a:lnTo>
                  <a:lnTo>
                    <a:pt x="83" y="774"/>
                  </a:lnTo>
                  <a:cubicBezTo>
                    <a:pt x="83" y="609"/>
                    <a:pt x="218" y="474"/>
                    <a:pt x="383" y="474"/>
                  </a:cubicBezTo>
                  <a:close/>
                  <a:moveTo>
                    <a:pt x="506" y="0"/>
                  </a:moveTo>
                  <a:cubicBezTo>
                    <a:pt x="321" y="11"/>
                    <a:pt x="186" y="114"/>
                    <a:pt x="104" y="258"/>
                  </a:cubicBezTo>
                  <a:cubicBezTo>
                    <a:pt x="32" y="392"/>
                    <a:pt x="1" y="557"/>
                    <a:pt x="1" y="712"/>
                  </a:cubicBezTo>
                  <a:lnTo>
                    <a:pt x="1" y="784"/>
                  </a:lnTo>
                  <a:cubicBezTo>
                    <a:pt x="11" y="990"/>
                    <a:pt x="176" y="1145"/>
                    <a:pt x="383" y="1145"/>
                  </a:cubicBezTo>
                  <a:cubicBezTo>
                    <a:pt x="589" y="1145"/>
                    <a:pt x="764" y="980"/>
                    <a:pt x="764" y="774"/>
                  </a:cubicBezTo>
                  <a:cubicBezTo>
                    <a:pt x="764" y="557"/>
                    <a:pt x="589" y="392"/>
                    <a:pt x="383" y="392"/>
                  </a:cubicBezTo>
                  <a:cubicBezTo>
                    <a:pt x="269" y="392"/>
                    <a:pt x="166" y="444"/>
                    <a:pt x="94" y="526"/>
                  </a:cubicBezTo>
                  <a:cubicBezTo>
                    <a:pt x="114" y="444"/>
                    <a:pt x="135" y="361"/>
                    <a:pt x="176" y="289"/>
                  </a:cubicBezTo>
                  <a:cubicBezTo>
                    <a:pt x="248" y="176"/>
                    <a:pt x="351" y="93"/>
                    <a:pt x="506" y="83"/>
                  </a:cubicBezTo>
                  <a:cubicBezTo>
                    <a:pt x="537" y="83"/>
                    <a:pt x="548" y="62"/>
                    <a:pt x="548" y="41"/>
                  </a:cubicBezTo>
                  <a:cubicBezTo>
                    <a:pt x="548" y="21"/>
                    <a:pt x="527" y="0"/>
                    <a:pt x="506"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1143254" y="1710641"/>
              <a:ext cx="3746292" cy="2506067"/>
            </a:xfrm>
            <a:custGeom>
              <a:avLst/>
              <a:gdLst/>
              <a:ahLst/>
              <a:cxnLst/>
              <a:rect l="l" t="t" r="r" b="b"/>
              <a:pathLst>
                <a:path w="62446" h="41773" extrusionOk="0">
                  <a:moveTo>
                    <a:pt x="0" y="1"/>
                  </a:moveTo>
                  <a:lnTo>
                    <a:pt x="0" y="41772"/>
                  </a:lnTo>
                  <a:lnTo>
                    <a:pt x="62446" y="41772"/>
                  </a:lnTo>
                  <a:lnTo>
                    <a:pt x="62446" y="1"/>
                  </a:lnTo>
                  <a:close/>
                </a:path>
              </a:pathLst>
            </a:custGeom>
            <a:solidFill>
              <a:srgbClr val="8E8BD8"/>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1170491" y="1741598"/>
              <a:ext cx="3691818" cy="2444154"/>
            </a:xfrm>
            <a:custGeom>
              <a:avLst/>
              <a:gdLst/>
              <a:ahLst/>
              <a:cxnLst/>
              <a:rect l="l" t="t" r="r" b="b"/>
              <a:pathLst>
                <a:path w="61538" h="40741" extrusionOk="0">
                  <a:moveTo>
                    <a:pt x="0" y="0"/>
                  </a:moveTo>
                  <a:lnTo>
                    <a:pt x="0" y="40741"/>
                  </a:lnTo>
                  <a:lnTo>
                    <a:pt x="61538" y="40741"/>
                  </a:lnTo>
                  <a:lnTo>
                    <a:pt x="61538" y="0"/>
                  </a:lnTo>
                  <a:close/>
                </a:path>
              </a:pathLst>
            </a:custGeom>
            <a:solidFill>
              <a:srgbClr val="5B57DE"/>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655815" y="4404665"/>
              <a:ext cx="4721170" cy="172058"/>
            </a:xfrm>
            <a:custGeom>
              <a:avLst/>
              <a:gdLst/>
              <a:ahLst/>
              <a:cxnLst/>
              <a:rect l="l" t="t" r="r" b="b"/>
              <a:pathLst>
                <a:path w="78696" h="2868" extrusionOk="0">
                  <a:moveTo>
                    <a:pt x="0" y="1"/>
                  </a:moveTo>
                  <a:lnTo>
                    <a:pt x="0" y="2867"/>
                  </a:lnTo>
                  <a:lnTo>
                    <a:pt x="78696" y="2867"/>
                  </a:lnTo>
                  <a:lnTo>
                    <a:pt x="78696" y="1"/>
                  </a:lnTo>
                  <a:close/>
                </a:path>
              </a:pathLst>
            </a:custGeom>
            <a:solidFill>
              <a:srgbClr val="775EF5"/>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4"/>
            <p:cNvSpPr/>
            <p:nvPr/>
          </p:nvSpPr>
          <p:spPr>
            <a:xfrm>
              <a:off x="655815" y="4216648"/>
              <a:ext cx="4721170" cy="188076"/>
            </a:xfrm>
            <a:custGeom>
              <a:avLst/>
              <a:gdLst/>
              <a:ahLst/>
              <a:cxnLst/>
              <a:rect l="l" t="t" r="r" b="b"/>
              <a:pathLst>
                <a:path w="78696" h="3135" extrusionOk="0">
                  <a:moveTo>
                    <a:pt x="8125" y="0"/>
                  </a:moveTo>
                  <a:lnTo>
                    <a:pt x="0" y="3135"/>
                  </a:lnTo>
                  <a:lnTo>
                    <a:pt x="78696" y="3135"/>
                  </a:lnTo>
                  <a:lnTo>
                    <a:pt x="70571" y="0"/>
                  </a:lnTo>
                  <a:close/>
                </a:path>
              </a:pathLst>
            </a:custGeom>
            <a:solidFill>
              <a:srgbClr val="8E8BD8"/>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1187168" y="4216648"/>
              <a:ext cx="3658463" cy="121305"/>
            </a:xfrm>
            <a:custGeom>
              <a:avLst/>
              <a:gdLst/>
              <a:ahLst/>
              <a:cxnLst/>
              <a:rect l="l" t="t" r="r" b="b"/>
              <a:pathLst>
                <a:path w="60982" h="2022" extrusionOk="0">
                  <a:moveTo>
                    <a:pt x="5249" y="0"/>
                  </a:moveTo>
                  <a:lnTo>
                    <a:pt x="0" y="2021"/>
                  </a:lnTo>
                  <a:lnTo>
                    <a:pt x="60981" y="2021"/>
                  </a:lnTo>
                  <a:lnTo>
                    <a:pt x="55733" y="0"/>
                  </a:lnTo>
                  <a:close/>
                </a:path>
              </a:pathLst>
            </a:custGeom>
            <a:solidFill>
              <a:srgbClr val="5B57DE"/>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1376445" y="1927154"/>
              <a:ext cx="3276790" cy="2073041"/>
            </a:xfrm>
            <a:custGeom>
              <a:avLst/>
              <a:gdLst/>
              <a:ahLst/>
              <a:cxnLst/>
              <a:rect l="l" t="t" r="r" b="b"/>
              <a:pathLst>
                <a:path w="54620" h="34555" extrusionOk="0">
                  <a:moveTo>
                    <a:pt x="0" y="1"/>
                  </a:moveTo>
                  <a:lnTo>
                    <a:pt x="0" y="34554"/>
                  </a:lnTo>
                  <a:lnTo>
                    <a:pt x="54620" y="34554"/>
                  </a:lnTo>
                  <a:lnTo>
                    <a:pt x="54620" y="1"/>
                  </a:lnTo>
                  <a:close/>
                </a:path>
              </a:pathLst>
            </a:custGeom>
            <a:solidFill>
              <a:srgbClr val="FFFFFF"/>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1376445" y="1927154"/>
              <a:ext cx="3276790" cy="79910"/>
            </a:xfrm>
            <a:custGeom>
              <a:avLst/>
              <a:gdLst/>
              <a:ahLst/>
              <a:cxnLst/>
              <a:rect l="l" t="t" r="r" b="b"/>
              <a:pathLst>
                <a:path w="54620" h="1332" extrusionOk="0">
                  <a:moveTo>
                    <a:pt x="0" y="1"/>
                  </a:moveTo>
                  <a:lnTo>
                    <a:pt x="0" y="1331"/>
                  </a:lnTo>
                  <a:lnTo>
                    <a:pt x="54620" y="1331"/>
                  </a:lnTo>
                  <a:lnTo>
                    <a:pt x="54620" y="1"/>
                  </a:lnTo>
                  <a:close/>
                </a:path>
              </a:pathLst>
            </a:custGeom>
            <a:solidFill>
              <a:srgbClr val="455A64"/>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1400562" y="1946952"/>
              <a:ext cx="39055" cy="39655"/>
            </a:xfrm>
            <a:custGeom>
              <a:avLst/>
              <a:gdLst/>
              <a:ahLst/>
              <a:cxnLst/>
              <a:rect l="l" t="t" r="r" b="b"/>
              <a:pathLst>
                <a:path w="651" h="661" extrusionOk="0">
                  <a:moveTo>
                    <a:pt x="320" y="0"/>
                  </a:moveTo>
                  <a:cubicBezTo>
                    <a:pt x="145" y="0"/>
                    <a:pt x="1" y="156"/>
                    <a:pt x="1" y="330"/>
                  </a:cubicBezTo>
                  <a:cubicBezTo>
                    <a:pt x="1" y="516"/>
                    <a:pt x="145" y="660"/>
                    <a:pt x="320" y="660"/>
                  </a:cubicBezTo>
                  <a:cubicBezTo>
                    <a:pt x="506" y="660"/>
                    <a:pt x="650" y="516"/>
                    <a:pt x="650" y="330"/>
                  </a:cubicBezTo>
                  <a:cubicBezTo>
                    <a:pt x="650" y="156"/>
                    <a:pt x="506" y="0"/>
                    <a:pt x="320" y="0"/>
                  </a:cubicBezTo>
                  <a:close/>
                </a:path>
              </a:pathLst>
            </a:custGeom>
            <a:solidFill>
              <a:srgbClr val="C7C7C7"/>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1481012" y="1946952"/>
              <a:ext cx="39655" cy="39655"/>
            </a:xfrm>
            <a:custGeom>
              <a:avLst/>
              <a:gdLst/>
              <a:ahLst/>
              <a:cxnLst/>
              <a:rect l="l" t="t" r="r" b="b"/>
              <a:pathLst>
                <a:path w="661" h="661" extrusionOk="0">
                  <a:moveTo>
                    <a:pt x="330" y="0"/>
                  </a:moveTo>
                  <a:cubicBezTo>
                    <a:pt x="145" y="0"/>
                    <a:pt x="0" y="156"/>
                    <a:pt x="0" y="330"/>
                  </a:cubicBezTo>
                  <a:cubicBezTo>
                    <a:pt x="0" y="516"/>
                    <a:pt x="145" y="660"/>
                    <a:pt x="330" y="660"/>
                  </a:cubicBezTo>
                  <a:cubicBezTo>
                    <a:pt x="516" y="660"/>
                    <a:pt x="660" y="516"/>
                    <a:pt x="660" y="330"/>
                  </a:cubicBezTo>
                  <a:cubicBezTo>
                    <a:pt x="660" y="156"/>
                    <a:pt x="516" y="0"/>
                    <a:pt x="330"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1562002" y="1946952"/>
              <a:ext cx="39655" cy="39655"/>
            </a:xfrm>
            <a:custGeom>
              <a:avLst/>
              <a:gdLst/>
              <a:ahLst/>
              <a:cxnLst/>
              <a:rect l="l" t="t" r="r" b="b"/>
              <a:pathLst>
                <a:path w="661" h="661" extrusionOk="0">
                  <a:moveTo>
                    <a:pt x="331" y="0"/>
                  </a:moveTo>
                  <a:cubicBezTo>
                    <a:pt x="145" y="0"/>
                    <a:pt x="1" y="156"/>
                    <a:pt x="1" y="330"/>
                  </a:cubicBezTo>
                  <a:cubicBezTo>
                    <a:pt x="1" y="516"/>
                    <a:pt x="145" y="660"/>
                    <a:pt x="331" y="660"/>
                  </a:cubicBezTo>
                  <a:cubicBezTo>
                    <a:pt x="506" y="660"/>
                    <a:pt x="661" y="516"/>
                    <a:pt x="661" y="330"/>
                  </a:cubicBezTo>
                  <a:cubicBezTo>
                    <a:pt x="661" y="156"/>
                    <a:pt x="506" y="0"/>
                    <a:pt x="331" y="0"/>
                  </a:cubicBezTo>
                  <a:close/>
                </a:path>
              </a:pathLst>
            </a:custGeom>
            <a:solidFill>
              <a:srgbClr val="D40102"/>
            </a:solidFill>
            <a:ln>
              <a:noFill/>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Live Demo</a:t>
            </a:r>
            <a:endParaRPr dirty="0"/>
          </a:p>
        </p:txBody>
      </p:sp>
      <p:pic>
        <p:nvPicPr>
          <p:cNvPr id="3" name="Grafik 2">
            <a:extLst>
              <a:ext uri="{FF2B5EF4-FFF2-40B4-BE49-F238E27FC236}">
                <a16:creationId xmlns:a16="http://schemas.microsoft.com/office/drawing/2014/main" id="{9A82D04E-C790-AA2A-4474-B09CE172958A}"/>
              </a:ext>
            </a:extLst>
          </p:cNvPr>
          <p:cNvPicPr>
            <a:picLocks noChangeAspect="1"/>
          </p:cNvPicPr>
          <p:nvPr/>
        </p:nvPicPr>
        <p:blipFill>
          <a:blip r:embed="rId3"/>
          <a:stretch>
            <a:fillRect/>
          </a:stretch>
        </p:blipFill>
        <p:spPr>
          <a:xfrm>
            <a:off x="1370261" y="2033175"/>
            <a:ext cx="2967703" cy="180517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84346694-7AF8-88E0-1C2E-E687EFA811B0}"/>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CBDEC1DD-131C-B636-F0DD-88CA39686D85}"/>
              </a:ext>
            </a:extLst>
          </p:cNvPr>
          <p:cNvSpPr txBox="1">
            <a:spLocks noGrp="1"/>
          </p:cNvSpPr>
          <p:nvPr>
            <p:ph type="title"/>
          </p:nvPr>
        </p:nvSpPr>
        <p:spPr>
          <a:xfrm>
            <a:off x="4450450" y="1841288"/>
            <a:ext cx="339815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Relevance of SOL</a:t>
            </a:r>
            <a:endParaRPr dirty="0"/>
          </a:p>
        </p:txBody>
      </p:sp>
      <p:sp>
        <p:nvSpPr>
          <p:cNvPr id="658" name="Google Shape;658;p38">
            <a:extLst>
              <a:ext uri="{FF2B5EF4-FFF2-40B4-BE49-F238E27FC236}">
                <a16:creationId xmlns:a16="http://schemas.microsoft.com/office/drawing/2014/main" id="{5517E665-54E6-C9C4-98F7-32F7A1169FFF}"/>
              </a:ext>
            </a:extLst>
          </p:cNvPr>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cxnSp>
        <p:nvCxnSpPr>
          <p:cNvPr id="660" name="Google Shape;660;p38">
            <a:extLst>
              <a:ext uri="{FF2B5EF4-FFF2-40B4-BE49-F238E27FC236}">
                <a16:creationId xmlns:a16="http://schemas.microsoft.com/office/drawing/2014/main" id="{13C4D3AD-A3B9-DB97-206C-7D45F4CD3BDF}"/>
              </a:ext>
            </a:extLst>
          </p:cNvPr>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
        <p:nvSpPr>
          <p:cNvPr id="2" name="Google Shape;659;p38">
            <a:extLst>
              <a:ext uri="{FF2B5EF4-FFF2-40B4-BE49-F238E27FC236}">
                <a16:creationId xmlns:a16="http://schemas.microsoft.com/office/drawing/2014/main" id="{CFEA5028-FB02-EB87-88B2-AD10462F8A29}"/>
              </a:ext>
            </a:extLst>
          </p:cNvPr>
          <p:cNvSpPr txBox="1">
            <a:spLocks/>
          </p:cNvSpPr>
          <p:nvPr/>
        </p:nvSpPr>
        <p:spPr>
          <a:xfrm>
            <a:off x="4450450" y="2715238"/>
            <a:ext cx="4232118" cy="65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R="0" lvl="1"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R="0" lvl="2"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R="0" lvl="3"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R="0" lvl="4"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R="0" lvl="5"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R="0" lvl="6"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R="0" lvl="7"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R="0" lvl="8"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r>
              <a:rPr lang="en-US" sz="2000" dirty="0">
                <a:solidFill>
                  <a:schemeClr val="accent6">
                    <a:lumMod val="60000"/>
                    <a:lumOff val="40000"/>
                  </a:schemeClr>
                </a:solidFill>
                <a:latin typeface="Apple Color Emoji"/>
              </a:rPr>
              <a:t>Do we only use Crypto, for the Hype?</a:t>
            </a:r>
            <a:endParaRPr lang="en-US" sz="2000" dirty="0"/>
          </a:p>
        </p:txBody>
      </p:sp>
    </p:spTree>
    <p:extLst>
      <p:ext uri="{BB962C8B-B14F-4D97-AF65-F5344CB8AC3E}">
        <p14:creationId xmlns:p14="http://schemas.microsoft.com/office/powerpoint/2010/main" val="2695634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6">
          <a:extLst>
            <a:ext uri="{FF2B5EF4-FFF2-40B4-BE49-F238E27FC236}">
              <a16:creationId xmlns:a16="http://schemas.microsoft.com/office/drawing/2014/main" id="{80ECC9C1-B2C1-F272-40A9-ACAEEA808703}"/>
            </a:ext>
          </a:extLst>
        </p:cNvPr>
        <p:cNvGrpSpPr/>
        <p:nvPr/>
      </p:nvGrpSpPr>
      <p:grpSpPr>
        <a:xfrm>
          <a:off x="0" y="0"/>
          <a:ext cx="0" cy="0"/>
          <a:chOff x="0" y="0"/>
          <a:chExt cx="0" cy="0"/>
        </a:xfrm>
      </p:grpSpPr>
      <p:sp>
        <p:nvSpPr>
          <p:cNvPr id="587" name="Google Shape;587;p31">
            <a:extLst>
              <a:ext uri="{FF2B5EF4-FFF2-40B4-BE49-F238E27FC236}">
                <a16:creationId xmlns:a16="http://schemas.microsoft.com/office/drawing/2014/main" id="{63DDEEF9-04EA-AD3B-DC5D-B0A0033D5145}"/>
              </a:ext>
            </a:extLst>
          </p:cNvPr>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Why is Solana/Blockchain ideal?</a:t>
            </a:r>
            <a:endParaRPr sz="3600" dirty="0"/>
          </a:p>
        </p:txBody>
      </p:sp>
      <p:sp>
        <p:nvSpPr>
          <p:cNvPr id="588" name="Google Shape;588;p31">
            <a:extLst>
              <a:ext uri="{FF2B5EF4-FFF2-40B4-BE49-F238E27FC236}">
                <a16:creationId xmlns:a16="http://schemas.microsoft.com/office/drawing/2014/main" id="{2229B530-D92D-3C52-D5E3-15708806D5CE}"/>
              </a:ext>
            </a:extLst>
          </p:cNvPr>
          <p:cNvSpPr txBox="1">
            <a:spLocks noGrp="1"/>
          </p:cNvSpPr>
          <p:nvPr>
            <p:ph type="body" idx="1"/>
          </p:nvPr>
        </p:nvSpPr>
        <p:spPr>
          <a:xfrm>
            <a:off x="427900" y="662616"/>
            <a:ext cx="7704000" cy="3390600"/>
          </a:xfrm>
          <a:prstGeom prst="rect">
            <a:avLst/>
          </a:prstGeom>
        </p:spPr>
        <p:txBody>
          <a:bodyPr spcFirstLastPara="1" wrap="square" lIns="91425" tIns="91425" rIns="91425" bIns="91425" anchor="ctr" anchorCtr="0">
            <a:noAutofit/>
          </a:bodyPr>
          <a:lstStyle/>
          <a:p>
            <a:pPr marL="0" indent="0">
              <a:buClr>
                <a:schemeClr val="dk1"/>
              </a:buClr>
              <a:buSzPts val="1100"/>
              <a:buNone/>
            </a:pPr>
            <a:r>
              <a:rPr lang="en-US" sz="1800" dirty="0">
                <a:solidFill>
                  <a:srgbClr val="8E8BD8"/>
                </a:solidFill>
              </a:rPr>
              <a:t>1) SOL </a:t>
            </a:r>
            <a:r>
              <a:rPr lang="en-US" sz="1800" dirty="0"/>
              <a:t>provides </a:t>
            </a:r>
            <a:r>
              <a:rPr lang="en-US" sz="2000" b="1" u="sng" dirty="0"/>
              <a:t>fast &amp; cheap transactions</a:t>
            </a:r>
            <a:endParaRPr lang="en-US" sz="1800" dirty="0">
              <a:solidFill>
                <a:srgbClr val="8E8BD8"/>
              </a:solidFill>
            </a:endParaRPr>
          </a:p>
          <a:p>
            <a:pPr marL="0" lvl="0" indent="0" algn="l" rtl="0">
              <a:spcBef>
                <a:spcPts val="0"/>
              </a:spcBef>
              <a:spcAft>
                <a:spcPts val="0"/>
              </a:spcAft>
              <a:buClr>
                <a:schemeClr val="dk1"/>
              </a:buClr>
              <a:buSzPts val="1100"/>
              <a:buFont typeface="Arial"/>
              <a:buNone/>
            </a:pPr>
            <a:r>
              <a:rPr lang="en-US" sz="1800" dirty="0">
                <a:solidFill>
                  <a:srgbClr val="8E8BD8"/>
                </a:solidFill>
              </a:rPr>
              <a:t>2) SOL is </a:t>
            </a:r>
            <a:r>
              <a:rPr lang="en-US" sz="2000" b="1" u="sng" dirty="0">
                <a:solidFill>
                  <a:srgbClr val="8E8BD8"/>
                </a:solidFill>
              </a:rPr>
              <a:t>scalable</a:t>
            </a:r>
            <a:r>
              <a:rPr lang="en-US" sz="1800" dirty="0">
                <a:solidFill>
                  <a:srgbClr val="8E8BD8"/>
                </a:solidFill>
              </a:rPr>
              <a:t> and </a:t>
            </a:r>
            <a:r>
              <a:rPr lang="en-US" sz="2000" b="1" u="sng" dirty="0">
                <a:solidFill>
                  <a:srgbClr val="8E8BD8"/>
                </a:solidFill>
              </a:rPr>
              <a:t>available</a:t>
            </a:r>
            <a:r>
              <a:rPr lang="en-US" sz="1800" dirty="0">
                <a:solidFill>
                  <a:srgbClr val="8E8BD8"/>
                </a:solidFill>
              </a:rPr>
              <a:t> for all</a:t>
            </a:r>
          </a:p>
          <a:p>
            <a:pPr marL="0" lvl="0" indent="0" algn="l" rtl="0">
              <a:spcBef>
                <a:spcPts val="0"/>
              </a:spcBef>
              <a:spcAft>
                <a:spcPts val="0"/>
              </a:spcAft>
              <a:buClr>
                <a:schemeClr val="dk1"/>
              </a:buClr>
              <a:buSzPts val="1100"/>
              <a:buFont typeface="Arial"/>
              <a:buNone/>
            </a:pPr>
            <a:r>
              <a:rPr lang="en-US" sz="1800" dirty="0"/>
              <a:t>3) BC is </a:t>
            </a:r>
            <a:r>
              <a:rPr lang="en-US" sz="2000" b="1" u="sng" dirty="0"/>
              <a:t>decentralized</a:t>
            </a:r>
            <a:r>
              <a:rPr lang="en-US" sz="1800" dirty="0"/>
              <a:t> </a:t>
            </a:r>
          </a:p>
          <a:p>
            <a:pPr marL="0" lvl="0" indent="0" algn="l" rtl="0">
              <a:spcBef>
                <a:spcPts val="0"/>
              </a:spcBef>
              <a:spcAft>
                <a:spcPts val="0"/>
              </a:spcAft>
              <a:buClr>
                <a:schemeClr val="dk1"/>
              </a:buClr>
              <a:buSzPts val="1100"/>
              <a:buFont typeface="Arial"/>
              <a:buNone/>
            </a:pPr>
            <a:r>
              <a:rPr lang="en-US" sz="1800" dirty="0"/>
              <a:t>	=&gt;  offers Trust, Validity and Secure Ownership</a:t>
            </a:r>
          </a:p>
          <a:p>
            <a:pPr marL="0" lvl="0" indent="0" algn="l" rtl="0">
              <a:spcBef>
                <a:spcPts val="0"/>
              </a:spcBef>
              <a:spcAft>
                <a:spcPts val="0"/>
              </a:spcAft>
              <a:buClr>
                <a:schemeClr val="dk1"/>
              </a:buClr>
              <a:buSzPts val="1100"/>
              <a:buFont typeface="Arial"/>
              <a:buNone/>
            </a:pPr>
            <a:r>
              <a:rPr lang="en-US" sz="1800" dirty="0">
                <a:solidFill>
                  <a:srgbClr val="8E8BD8"/>
                </a:solidFill>
              </a:rPr>
              <a:t>4) BC allows for </a:t>
            </a:r>
            <a:r>
              <a:rPr lang="en-US" sz="1800" b="1" u="sng" dirty="0">
                <a:solidFill>
                  <a:srgbClr val="8E8BD8"/>
                </a:solidFill>
              </a:rPr>
              <a:t>NFTs</a:t>
            </a:r>
            <a:r>
              <a:rPr lang="en-US" sz="1800" dirty="0">
                <a:solidFill>
                  <a:srgbClr val="8E8BD8"/>
                </a:solidFill>
              </a:rPr>
              <a:t> </a:t>
            </a:r>
          </a:p>
          <a:p>
            <a:pPr marL="0" lvl="0" indent="0" algn="l" rtl="0">
              <a:spcBef>
                <a:spcPts val="0"/>
              </a:spcBef>
              <a:spcAft>
                <a:spcPts val="0"/>
              </a:spcAft>
              <a:buClr>
                <a:schemeClr val="dk1"/>
              </a:buClr>
              <a:buSzPts val="1100"/>
              <a:buFont typeface="Arial"/>
              <a:buNone/>
            </a:pPr>
            <a:r>
              <a:rPr lang="en-US" sz="1800" dirty="0"/>
              <a:t>	=&gt; Digital Certificates, Gamification</a:t>
            </a:r>
            <a:endParaRPr lang="en-US" sz="1800" dirty="0">
              <a:solidFill>
                <a:srgbClr val="8E8BD8"/>
              </a:solidFill>
            </a:endParaRPr>
          </a:p>
          <a:p>
            <a:pPr marL="0" lvl="0" indent="0" algn="l" rtl="0">
              <a:spcBef>
                <a:spcPts val="0"/>
              </a:spcBef>
              <a:spcAft>
                <a:spcPts val="0"/>
              </a:spcAft>
              <a:buClr>
                <a:schemeClr val="dk1"/>
              </a:buClr>
              <a:buSzPts val="1100"/>
              <a:buFont typeface="Arial"/>
              <a:buNone/>
            </a:pPr>
            <a:endParaRPr lang="en-US" sz="1800" dirty="0">
              <a:solidFill>
                <a:srgbClr val="8E8BD8"/>
              </a:solidFill>
            </a:endParaRPr>
          </a:p>
          <a:p>
            <a:pPr marL="0" lvl="0" indent="0" algn="l" rtl="0">
              <a:spcBef>
                <a:spcPts val="0"/>
              </a:spcBef>
              <a:spcAft>
                <a:spcPts val="0"/>
              </a:spcAft>
              <a:buClr>
                <a:schemeClr val="dk1"/>
              </a:buClr>
              <a:buSzPts val="1100"/>
              <a:buFont typeface="Arial"/>
              <a:buNone/>
            </a:pPr>
            <a:endParaRPr lang="en-US" sz="1800" b="1" u="sng" dirty="0"/>
          </a:p>
        </p:txBody>
      </p:sp>
    </p:spTree>
    <p:extLst>
      <p:ext uri="{BB962C8B-B14F-4D97-AF65-F5344CB8AC3E}">
        <p14:creationId xmlns:p14="http://schemas.microsoft.com/office/powerpoint/2010/main" val="623123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09E7E984-3C24-07C5-6942-797577AFD470}"/>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AF981506-599F-B873-D19B-637AFA11F080}"/>
              </a:ext>
            </a:extLst>
          </p:cNvPr>
          <p:cNvSpPr txBox="1">
            <a:spLocks noGrp="1"/>
          </p:cNvSpPr>
          <p:nvPr>
            <p:ph type="title"/>
          </p:nvPr>
        </p:nvSpPr>
        <p:spPr>
          <a:xfrm>
            <a:off x="4450450" y="1841288"/>
            <a:ext cx="339815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Outlook</a:t>
            </a:r>
            <a:endParaRPr dirty="0"/>
          </a:p>
        </p:txBody>
      </p:sp>
      <p:sp>
        <p:nvSpPr>
          <p:cNvPr id="658" name="Google Shape;658;p38">
            <a:extLst>
              <a:ext uri="{FF2B5EF4-FFF2-40B4-BE49-F238E27FC236}">
                <a16:creationId xmlns:a16="http://schemas.microsoft.com/office/drawing/2014/main" id="{9B6F0D44-0DB3-94B6-7D03-8196237EC3BC}"/>
              </a:ext>
            </a:extLst>
          </p:cNvPr>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660" name="Google Shape;660;p38">
            <a:extLst>
              <a:ext uri="{FF2B5EF4-FFF2-40B4-BE49-F238E27FC236}">
                <a16:creationId xmlns:a16="http://schemas.microsoft.com/office/drawing/2014/main" id="{343984C2-042A-916D-DE06-835A993D5AF0}"/>
              </a:ext>
            </a:extLst>
          </p:cNvPr>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
        <p:nvSpPr>
          <p:cNvPr id="2" name="Google Shape;659;p38">
            <a:extLst>
              <a:ext uri="{FF2B5EF4-FFF2-40B4-BE49-F238E27FC236}">
                <a16:creationId xmlns:a16="http://schemas.microsoft.com/office/drawing/2014/main" id="{16BF36EB-D6C4-E204-D682-89ECB59E3236}"/>
              </a:ext>
            </a:extLst>
          </p:cNvPr>
          <p:cNvSpPr txBox="1">
            <a:spLocks/>
          </p:cNvSpPr>
          <p:nvPr/>
        </p:nvSpPr>
        <p:spPr>
          <a:xfrm>
            <a:off x="4450450" y="2715238"/>
            <a:ext cx="4232118" cy="65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R="0" lvl="1"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R="0" lvl="2"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R="0" lvl="3"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R="0" lvl="4"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R="0" lvl="5"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R="0" lvl="6"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R="0" lvl="7"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R="0" lvl="8" algn="l"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r>
              <a:rPr lang="en-US" sz="2000" dirty="0">
                <a:solidFill>
                  <a:schemeClr val="accent6">
                    <a:lumMod val="60000"/>
                    <a:lumOff val="40000"/>
                  </a:schemeClr>
                </a:solidFill>
                <a:latin typeface="Apple Color Emoji"/>
              </a:rPr>
              <a:t>Wait, we didn’t implement everything within 36h??? Cringe…</a:t>
            </a:r>
            <a:endParaRPr lang="en-US" sz="2000" dirty="0"/>
          </a:p>
        </p:txBody>
      </p:sp>
    </p:spTree>
    <p:extLst>
      <p:ext uri="{BB962C8B-B14F-4D97-AF65-F5344CB8AC3E}">
        <p14:creationId xmlns:p14="http://schemas.microsoft.com/office/powerpoint/2010/main" val="527146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4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Plans</a:t>
            </a:r>
            <a:endParaRPr dirty="0"/>
          </a:p>
        </p:txBody>
      </p:sp>
      <p:sp>
        <p:nvSpPr>
          <p:cNvPr id="745" name="Google Shape;745;p43"/>
          <p:cNvSpPr txBox="1">
            <a:spLocks noGrp="1"/>
          </p:cNvSpPr>
          <p:nvPr>
            <p:ph type="subTitle" idx="4294967295"/>
          </p:nvPr>
        </p:nvSpPr>
        <p:spPr>
          <a:xfrm>
            <a:off x="720000" y="2009888"/>
            <a:ext cx="18246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rgbClr val="FFFFFF"/>
                </a:solidFill>
                <a:latin typeface="Squada One"/>
                <a:ea typeface="Squada One"/>
                <a:cs typeface="Squada One"/>
                <a:sym typeface="Squada One"/>
              </a:rPr>
              <a:t>Soon</a:t>
            </a:r>
            <a:endParaRPr sz="3500" dirty="0">
              <a:solidFill>
                <a:srgbClr val="FFFFFF"/>
              </a:solidFill>
              <a:latin typeface="Squada One"/>
              <a:ea typeface="Squada One"/>
              <a:cs typeface="Squada One"/>
              <a:sym typeface="Squada One"/>
            </a:endParaRPr>
          </a:p>
        </p:txBody>
      </p:sp>
      <p:sp>
        <p:nvSpPr>
          <p:cNvPr id="746" name="Google Shape;746;p43"/>
          <p:cNvSpPr txBox="1">
            <a:spLocks noGrp="1"/>
          </p:cNvSpPr>
          <p:nvPr>
            <p:ph type="subTitle" idx="4294967295"/>
          </p:nvPr>
        </p:nvSpPr>
        <p:spPr>
          <a:xfrm>
            <a:off x="2674655" y="3877988"/>
            <a:ext cx="18246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rgbClr val="FFFFFF"/>
                </a:solidFill>
                <a:latin typeface="Squada One"/>
                <a:ea typeface="Squada One"/>
                <a:cs typeface="Squada One"/>
                <a:sym typeface="Squada One"/>
              </a:rPr>
              <a:t>Later</a:t>
            </a:r>
            <a:endParaRPr sz="3500" dirty="0">
              <a:solidFill>
                <a:srgbClr val="FFFFFF"/>
              </a:solidFill>
              <a:latin typeface="Squada One"/>
              <a:ea typeface="Squada One"/>
              <a:cs typeface="Squada One"/>
              <a:sym typeface="Squada One"/>
            </a:endParaRPr>
          </a:p>
        </p:txBody>
      </p:sp>
      <p:sp>
        <p:nvSpPr>
          <p:cNvPr id="747" name="Google Shape;747;p43"/>
          <p:cNvSpPr txBox="1">
            <a:spLocks noGrp="1"/>
          </p:cNvSpPr>
          <p:nvPr>
            <p:ph type="subTitle" idx="4294967295"/>
          </p:nvPr>
        </p:nvSpPr>
        <p:spPr>
          <a:xfrm>
            <a:off x="4629084" y="2009888"/>
            <a:ext cx="18246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rgbClr val="FFFFFF"/>
                </a:solidFill>
                <a:latin typeface="Squada One"/>
                <a:ea typeface="Squada One"/>
                <a:cs typeface="Squada One"/>
                <a:sym typeface="Squada One"/>
              </a:rPr>
              <a:t>Way in the future</a:t>
            </a:r>
            <a:endParaRPr sz="3500" dirty="0">
              <a:solidFill>
                <a:srgbClr val="FFFFFF"/>
              </a:solidFill>
              <a:latin typeface="Squada One"/>
              <a:ea typeface="Squada One"/>
              <a:cs typeface="Squada One"/>
              <a:sym typeface="Squada One"/>
            </a:endParaRPr>
          </a:p>
        </p:txBody>
      </p:sp>
      <p:sp>
        <p:nvSpPr>
          <p:cNvPr id="748" name="Google Shape;748;p43"/>
          <p:cNvSpPr/>
          <p:nvPr/>
        </p:nvSpPr>
        <p:spPr>
          <a:xfrm>
            <a:off x="1084725" y="1672175"/>
            <a:ext cx="1095000" cy="10950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rot="10800000" flipH="1">
            <a:off x="3039752" y="3516400"/>
            <a:ext cx="1094400" cy="10944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4584667" y="1672550"/>
            <a:ext cx="1824599" cy="10944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 name="Google Shape;751;p43"/>
          <p:cNvCxnSpPr>
            <a:stCxn id="748" idx="2"/>
          </p:cNvCxnSpPr>
          <p:nvPr/>
        </p:nvCxnSpPr>
        <p:spPr>
          <a:xfrm>
            <a:off x="1632225" y="2767175"/>
            <a:ext cx="0" cy="5352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52" name="Google Shape;752;p43"/>
          <p:cNvCxnSpPr>
            <a:stCxn id="749" idx="2"/>
          </p:cNvCxnSpPr>
          <p:nvPr/>
        </p:nvCxnSpPr>
        <p:spPr>
          <a:xfrm rot="10800000">
            <a:off x="3586952" y="2981200"/>
            <a:ext cx="0" cy="5352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53" name="Google Shape;753;p43"/>
          <p:cNvCxnSpPr>
            <a:cxnSpLocks/>
            <a:stCxn id="750" idx="2"/>
          </p:cNvCxnSpPr>
          <p:nvPr/>
        </p:nvCxnSpPr>
        <p:spPr>
          <a:xfrm>
            <a:off x="5496967" y="2766950"/>
            <a:ext cx="0" cy="535425"/>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754" name="Google Shape;754;p43"/>
          <p:cNvSpPr txBox="1">
            <a:spLocks noGrp="1"/>
          </p:cNvSpPr>
          <p:nvPr>
            <p:ph type="subTitle" idx="4294967295"/>
          </p:nvPr>
        </p:nvSpPr>
        <p:spPr>
          <a:xfrm>
            <a:off x="6583505" y="3853738"/>
            <a:ext cx="1824600" cy="41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500" dirty="0">
                <a:solidFill>
                  <a:srgbClr val="FFFFFF"/>
                </a:solidFill>
                <a:latin typeface="Squada One"/>
                <a:ea typeface="Squada One"/>
                <a:cs typeface="Squada One"/>
                <a:sym typeface="Squada One"/>
              </a:rPr>
              <a:t>Maybe never</a:t>
            </a:r>
            <a:endParaRPr sz="3500" dirty="0">
              <a:solidFill>
                <a:srgbClr val="FFFFFF"/>
              </a:solidFill>
              <a:latin typeface="Squada One"/>
              <a:ea typeface="Squada One"/>
              <a:cs typeface="Squada One"/>
              <a:sym typeface="Squada One"/>
            </a:endParaRPr>
          </a:p>
        </p:txBody>
      </p:sp>
      <p:sp>
        <p:nvSpPr>
          <p:cNvPr id="755" name="Google Shape;755;p43"/>
          <p:cNvSpPr/>
          <p:nvPr/>
        </p:nvSpPr>
        <p:spPr>
          <a:xfrm rot="10800000" flipH="1">
            <a:off x="6887633" y="3516400"/>
            <a:ext cx="1244600" cy="10944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6" name="Google Shape;756;p43"/>
          <p:cNvCxnSpPr>
            <a:cxnSpLocks/>
            <a:stCxn id="755" idx="2"/>
          </p:cNvCxnSpPr>
          <p:nvPr/>
        </p:nvCxnSpPr>
        <p:spPr>
          <a:xfrm flipH="1" flipV="1">
            <a:off x="7495805" y="2981200"/>
            <a:ext cx="14128" cy="5352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757" name="Google Shape;757;p43"/>
          <p:cNvSpPr txBox="1">
            <a:spLocks noGrp="1"/>
          </p:cNvSpPr>
          <p:nvPr>
            <p:ph type="subTitle" idx="4294967295"/>
          </p:nvPr>
        </p:nvSpPr>
        <p:spPr>
          <a:xfrm>
            <a:off x="720000" y="3421400"/>
            <a:ext cx="1824600" cy="419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300" dirty="0">
                <a:solidFill>
                  <a:srgbClr val="FFFFFF"/>
                </a:solidFill>
                <a:latin typeface="Squada One"/>
                <a:ea typeface="Squada One"/>
                <a:cs typeface="Squada One"/>
                <a:sym typeface="Squada One"/>
              </a:rPr>
              <a:t>Penalty for not showing</a:t>
            </a:r>
            <a:endParaRPr sz="2300" dirty="0">
              <a:solidFill>
                <a:srgbClr val="FFFFFF"/>
              </a:solidFill>
              <a:latin typeface="Squada One"/>
              <a:ea typeface="Squada One"/>
              <a:cs typeface="Squada One"/>
              <a:sym typeface="Squada One"/>
            </a:endParaRPr>
          </a:p>
        </p:txBody>
      </p:sp>
      <p:sp>
        <p:nvSpPr>
          <p:cNvPr id="759" name="Google Shape;759;p43"/>
          <p:cNvSpPr txBox="1">
            <a:spLocks noGrp="1"/>
          </p:cNvSpPr>
          <p:nvPr>
            <p:ph type="subTitle" idx="4294967295"/>
          </p:nvPr>
        </p:nvSpPr>
        <p:spPr>
          <a:xfrm>
            <a:off x="2617991" y="1907881"/>
            <a:ext cx="1824600" cy="419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de-DE" sz="2300" dirty="0">
                <a:solidFill>
                  <a:srgbClr val="FFFFFF"/>
                </a:solidFill>
                <a:latin typeface="Squada One"/>
                <a:ea typeface="Squada One"/>
                <a:cs typeface="Squada One"/>
                <a:sym typeface="Squada One"/>
              </a:rPr>
              <a:t>User to User Events &amp; </a:t>
            </a:r>
            <a:r>
              <a:rPr lang="de-DE" sz="2300" dirty="0" err="1">
                <a:solidFill>
                  <a:srgbClr val="FFFFFF"/>
                </a:solidFill>
                <a:latin typeface="Squada One"/>
                <a:ea typeface="Squada One"/>
                <a:cs typeface="Squada One"/>
                <a:sym typeface="Squada One"/>
              </a:rPr>
              <a:t>Volunteering</a:t>
            </a:r>
            <a:r>
              <a:rPr lang="de-DE" sz="2300" dirty="0">
                <a:solidFill>
                  <a:srgbClr val="FFFFFF"/>
                </a:solidFill>
                <a:latin typeface="Squada One"/>
                <a:ea typeface="Squada One"/>
                <a:cs typeface="Squada One"/>
                <a:sym typeface="Squada One"/>
              </a:rPr>
              <a:t> Points</a:t>
            </a:r>
            <a:endParaRPr sz="2300" dirty="0">
              <a:solidFill>
                <a:srgbClr val="FFFFFF"/>
              </a:solidFill>
              <a:latin typeface="Squada One"/>
              <a:ea typeface="Squada One"/>
              <a:cs typeface="Squada One"/>
              <a:sym typeface="Squada One"/>
            </a:endParaRPr>
          </a:p>
        </p:txBody>
      </p:sp>
      <p:sp>
        <p:nvSpPr>
          <p:cNvPr id="761" name="Google Shape;761;p43"/>
          <p:cNvSpPr txBox="1">
            <a:spLocks noGrp="1"/>
          </p:cNvSpPr>
          <p:nvPr>
            <p:ph type="subTitle" idx="4294967295"/>
          </p:nvPr>
        </p:nvSpPr>
        <p:spPr>
          <a:xfrm>
            <a:off x="4316109" y="3800444"/>
            <a:ext cx="2405822" cy="419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300" dirty="0">
                <a:solidFill>
                  <a:srgbClr val="FFFFFF"/>
                </a:solidFill>
                <a:latin typeface="Squada One"/>
                <a:ea typeface="Squada One"/>
                <a:cs typeface="Squada One"/>
                <a:sym typeface="Squada One"/>
              </a:rPr>
              <a:t>NFT after every Event</a:t>
            </a:r>
          </a:p>
          <a:p>
            <a:pPr marL="0" lvl="0" indent="0" algn="ctr" rtl="0">
              <a:lnSpc>
                <a:spcPct val="100000"/>
              </a:lnSpc>
              <a:spcBef>
                <a:spcPts val="0"/>
              </a:spcBef>
              <a:spcAft>
                <a:spcPts val="0"/>
              </a:spcAft>
              <a:buNone/>
            </a:pPr>
            <a:r>
              <a:rPr lang="en" sz="2300" dirty="0">
                <a:solidFill>
                  <a:srgbClr val="FFFFFF"/>
                </a:solidFill>
                <a:latin typeface="Squada One"/>
                <a:ea typeface="Squada One"/>
                <a:cs typeface="Squada One"/>
                <a:sym typeface="Squada One"/>
              </a:rPr>
              <a:t>&amp; Collections for Special events</a:t>
            </a:r>
            <a:endParaRPr sz="2300" dirty="0">
              <a:solidFill>
                <a:srgbClr val="FFFFFF"/>
              </a:solidFill>
              <a:latin typeface="Squada One"/>
              <a:ea typeface="Squada One"/>
              <a:cs typeface="Squada One"/>
              <a:sym typeface="Squada One"/>
            </a:endParaRPr>
          </a:p>
        </p:txBody>
      </p:sp>
      <p:sp>
        <p:nvSpPr>
          <p:cNvPr id="763" name="Google Shape;763;p43"/>
          <p:cNvSpPr txBox="1">
            <a:spLocks noGrp="1"/>
          </p:cNvSpPr>
          <p:nvPr>
            <p:ph type="subTitle" idx="4294967295"/>
          </p:nvPr>
        </p:nvSpPr>
        <p:spPr>
          <a:xfrm>
            <a:off x="6672488" y="2312466"/>
            <a:ext cx="1824600" cy="419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300" dirty="0">
                <a:solidFill>
                  <a:srgbClr val="FFFFFF"/>
                </a:solidFill>
                <a:latin typeface="Squada One"/>
                <a:ea typeface="Squada One"/>
                <a:cs typeface="Squada One"/>
                <a:sym typeface="Squada One"/>
              </a:rPr>
              <a:t>Chat Feature whilst mining</a:t>
            </a:r>
            <a:endParaRPr sz="2300" dirty="0">
              <a:solidFill>
                <a:srgbClr val="FFFFFF"/>
              </a:solidFill>
              <a:latin typeface="Squada One"/>
              <a:ea typeface="Squada One"/>
              <a:cs typeface="Squada One"/>
              <a:sym typeface="Squada One"/>
            </a:endParaRPr>
          </a:p>
        </p:txBody>
      </p:sp>
      <p:sp>
        <p:nvSpPr>
          <p:cNvPr id="765" name="Google Shape;765;p43"/>
          <p:cNvSpPr/>
          <p:nvPr/>
        </p:nvSpPr>
        <p:spPr>
          <a:xfrm>
            <a:off x="2187125" y="2211325"/>
            <a:ext cx="851400" cy="1872450"/>
          </a:xfrm>
          <a:custGeom>
            <a:avLst/>
            <a:gdLst/>
            <a:ahLst/>
            <a:cxnLst/>
            <a:rect l="l" t="t" r="r" b="b"/>
            <a:pathLst>
              <a:path w="34056" h="74898" extrusionOk="0">
                <a:moveTo>
                  <a:pt x="0" y="0"/>
                </a:moveTo>
                <a:lnTo>
                  <a:pt x="7881" y="0"/>
                </a:lnTo>
                <a:lnTo>
                  <a:pt x="27950" y="74898"/>
                </a:lnTo>
                <a:lnTo>
                  <a:pt x="34056" y="74898"/>
                </a:lnTo>
              </a:path>
            </a:pathLst>
          </a:custGeom>
          <a:noFill/>
          <a:ln w="19050" cap="flat" cmpd="sng">
            <a:solidFill>
              <a:srgbClr val="775EF5"/>
            </a:solidFill>
            <a:prstDash val="dot"/>
            <a:round/>
            <a:headEnd type="none" w="med" len="med"/>
            <a:tailEnd type="none" w="med" len="med"/>
          </a:ln>
          <a:effectLst>
            <a:outerShdw blurRad="57150" algn="bl" rotWithShape="0">
              <a:srgbClr val="DFDEFF">
                <a:alpha val="50000"/>
              </a:srgbClr>
            </a:outerShdw>
          </a:effectLst>
        </p:spPr>
        <p:txBody>
          <a:bodyPr/>
          <a:lstStyle/>
          <a:p>
            <a:endParaRPr lang="de-DE"/>
          </a:p>
        </p:txBody>
      </p:sp>
      <p:sp>
        <p:nvSpPr>
          <p:cNvPr id="766" name="Google Shape;766;p43"/>
          <p:cNvSpPr/>
          <p:nvPr/>
        </p:nvSpPr>
        <p:spPr>
          <a:xfrm>
            <a:off x="6351859" y="2211325"/>
            <a:ext cx="535774" cy="1872449"/>
          </a:xfrm>
          <a:custGeom>
            <a:avLst/>
            <a:gdLst/>
            <a:ahLst/>
            <a:cxnLst/>
            <a:rect l="l" t="t" r="r" b="b"/>
            <a:pathLst>
              <a:path w="34056" h="74898" extrusionOk="0">
                <a:moveTo>
                  <a:pt x="0" y="0"/>
                </a:moveTo>
                <a:lnTo>
                  <a:pt x="7881" y="0"/>
                </a:lnTo>
                <a:lnTo>
                  <a:pt x="27950" y="74898"/>
                </a:lnTo>
                <a:lnTo>
                  <a:pt x="34056" y="74898"/>
                </a:lnTo>
              </a:path>
            </a:pathLst>
          </a:custGeom>
          <a:noFill/>
          <a:ln w="19050" cap="flat" cmpd="sng">
            <a:solidFill>
              <a:srgbClr val="775EF5"/>
            </a:solidFill>
            <a:prstDash val="dot"/>
            <a:round/>
            <a:headEnd type="none" w="med" len="med"/>
            <a:tailEnd type="none" w="med" len="med"/>
          </a:ln>
          <a:effectLst>
            <a:outerShdw blurRad="57150" algn="bl" rotWithShape="0">
              <a:srgbClr val="DFDEFF">
                <a:alpha val="50000"/>
              </a:srgbClr>
            </a:outerShdw>
          </a:effectLst>
        </p:spPr>
        <p:txBody>
          <a:bodyPr/>
          <a:lstStyle/>
          <a:p>
            <a:endParaRPr lang="de-DE"/>
          </a:p>
        </p:txBody>
      </p:sp>
      <p:sp>
        <p:nvSpPr>
          <p:cNvPr id="767" name="Google Shape;767;p43"/>
          <p:cNvSpPr/>
          <p:nvPr/>
        </p:nvSpPr>
        <p:spPr>
          <a:xfrm flipH="1">
            <a:off x="4138463" y="2223749"/>
            <a:ext cx="441887" cy="1860025"/>
          </a:xfrm>
          <a:custGeom>
            <a:avLst/>
            <a:gdLst/>
            <a:ahLst/>
            <a:cxnLst/>
            <a:rect l="l" t="t" r="r" b="b"/>
            <a:pathLst>
              <a:path w="34056" h="74898" extrusionOk="0">
                <a:moveTo>
                  <a:pt x="0" y="0"/>
                </a:moveTo>
                <a:lnTo>
                  <a:pt x="7881" y="0"/>
                </a:lnTo>
                <a:lnTo>
                  <a:pt x="27950" y="74898"/>
                </a:lnTo>
                <a:lnTo>
                  <a:pt x="34056" y="74898"/>
                </a:lnTo>
              </a:path>
            </a:pathLst>
          </a:custGeom>
          <a:noFill/>
          <a:ln w="19050" cap="flat" cmpd="sng">
            <a:solidFill>
              <a:srgbClr val="775EF5"/>
            </a:solidFill>
            <a:prstDash val="dot"/>
            <a:round/>
            <a:headEnd type="none" w="med" len="med"/>
            <a:tailEnd type="none" w="med" len="med"/>
          </a:ln>
          <a:effectLst>
            <a:outerShdw blurRad="57150" algn="bl" rotWithShape="0">
              <a:srgbClr val="DFDEFF">
                <a:alpha val="50000"/>
              </a:srgbClr>
            </a:outerShdw>
          </a:effectLst>
        </p:spPr>
        <p:txBody>
          <a:bodyPr/>
          <a:lstStyle/>
          <a:p>
            <a:endParaRPr lang="de-DE"/>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9"/>
        <p:cNvGrpSpPr/>
        <p:nvPr/>
      </p:nvGrpSpPr>
      <p:grpSpPr>
        <a:xfrm>
          <a:off x="0" y="0"/>
          <a:ext cx="0" cy="0"/>
          <a:chOff x="0" y="0"/>
          <a:chExt cx="0" cy="0"/>
        </a:xfrm>
      </p:grpSpPr>
      <p:sp>
        <p:nvSpPr>
          <p:cNvPr id="1490" name="Google Shape;1490;p59"/>
          <p:cNvSpPr txBox="1">
            <a:spLocks noGrp="1"/>
          </p:cNvSpPr>
          <p:nvPr>
            <p:ph type="title" idx="2"/>
          </p:nvPr>
        </p:nvSpPr>
        <p:spPr>
          <a:xfrm>
            <a:off x="3442376" y="540012"/>
            <a:ext cx="4981500" cy="109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Thank you!</a:t>
            </a:r>
            <a:endParaRPr dirty="0"/>
          </a:p>
        </p:txBody>
      </p:sp>
      <p:sp>
        <p:nvSpPr>
          <p:cNvPr id="1506" name="Google Shape;1506;p59"/>
          <p:cNvSpPr txBox="1">
            <a:spLocks noGrp="1"/>
          </p:cNvSpPr>
          <p:nvPr>
            <p:ph type="subTitle" idx="1"/>
          </p:nvPr>
        </p:nvSpPr>
        <p:spPr>
          <a:xfrm>
            <a:off x="4260275" y="1591600"/>
            <a:ext cx="4166700" cy="603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Do you have any questions?</a:t>
            </a:r>
            <a:endParaRPr dirty="0"/>
          </a:p>
        </p:txBody>
      </p:sp>
      <p:sp>
        <p:nvSpPr>
          <p:cNvPr id="26" name="Rechteck 25">
            <a:extLst>
              <a:ext uri="{FF2B5EF4-FFF2-40B4-BE49-F238E27FC236}">
                <a16:creationId xmlns:a16="http://schemas.microsoft.com/office/drawing/2014/main" id="{28D2C769-9EF3-BEE4-0C64-944B497D5B63}"/>
              </a:ext>
            </a:extLst>
          </p:cNvPr>
          <p:cNvSpPr/>
          <p:nvPr/>
        </p:nvSpPr>
        <p:spPr>
          <a:xfrm>
            <a:off x="62157" y="3879503"/>
            <a:ext cx="2891367" cy="118956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Textfeld 26">
            <a:extLst>
              <a:ext uri="{FF2B5EF4-FFF2-40B4-BE49-F238E27FC236}">
                <a16:creationId xmlns:a16="http://schemas.microsoft.com/office/drawing/2014/main" id="{47E3EB58-CF7F-BFCC-255F-EDF603E715D9}"/>
              </a:ext>
            </a:extLst>
          </p:cNvPr>
          <p:cNvSpPr txBox="1"/>
          <p:nvPr/>
        </p:nvSpPr>
        <p:spPr>
          <a:xfrm>
            <a:off x="146674" y="4017650"/>
            <a:ext cx="2674250" cy="954107"/>
          </a:xfrm>
          <a:prstGeom prst="rect">
            <a:avLst/>
          </a:prstGeom>
          <a:noFill/>
        </p:spPr>
        <p:txBody>
          <a:bodyPr wrap="square" rtlCol="0">
            <a:spAutoFit/>
          </a:bodyPr>
          <a:lstStyle/>
          <a:p>
            <a:r>
              <a:rPr lang="de-DE" dirty="0">
                <a:solidFill>
                  <a:srgbClr val="CC0099"/>
                </a:solidFill>
              </a:rPr>
              <a:t>Fabian Löffler</a:t>
            </a:r>
          </a:p>
          <a:p>
            <a:r>
              <a:rPr lang="de-DE" dirty="0">
                <a:solidFill>
                  <a:srgbClr val="CC0099"/>
                </a:solidFill>
              </a:rPr>
              <a:t>Oskar Weinfurtner</a:t>
            </a:r>
          </a:p>
          <a:p>
            <a:r>
              <a:rPr lang="de-DE" dirty="0">
                <a:solidFill>
                  <a:srgbClr val="CC0099"/>
                </a:solidFill>
              </a:rPr>
              <a:t>Mika Mauser</a:t>
            </a:r>
          </a:p>
          <a:p>
            <a:r>
              <a:rPr lang="de-DE" dirty="0">
                <a:solidFill>
                  <a:srgbClr val="CC0099"/>
                </a:solidFill>
              </a:rPr>
              <a:t>Linus Wiggering</a:t>
            </a:r>
          </a:p>
        </p:txBody>
      </p:sp>
      <p:sp>
        <p:nvSpPr>
          <p:cNvPr id="29" name="Rechteck 28">
            <a:extLst>
              <a:ext uri="{FF2B5EF4-FFF2-40B4-BE49-F238E27FC236}">
                <a16:creationId xmlns:a16="http://schemas.microsoft.com/office/drawing/2014/main" id="{7577BAB0-93AC-4443-7470-2E18EE1248D0}"/>
              </a:ext>
            </a:extLst>
          </p:cNvPr>
          <p:cNvSpPr/>
          <p:nvPr/>
        </p:nvSpPr>
        <p:spPr>
          <a:xfrm>
            <a:off x="3061034" y="2616200"/>
            <a:ext cx="5956509" cy="22436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Google Shape;826;p47">
            <a:extLst>
              <a:ext uri="{FF2B5EF4-FFF2-40B4-BE49-F238E27FC236}">
                <a16:creationId xmlns:a16="http://schemas.microsoft.com/office/drawing/2014/main" id="{4AEE9DAF-4515-349E-DF99-6A4FA959A72A}"/>
              </a:ext>
            </a:extLst>
          </p:cNvPr>
          <p:cNvSpPr txBox="1">
            <a:spLocks/>
          </p:cNvSpPr>
          <p:nvPr/>
        </p:nvSpPr>
        <p:spPr>
          <a:xfrm>
            <a:off x="3101611" y="2754238"/>
            <a:ext cx="5956510" cy="773946"/>
          </a:xfrm>
          <a:prstGeom prst="rect">
            <a:avLst/>
          </a:prstGeom>
          <a:noFill/>
          <a:ln>
            <a:noFill/>
          </a:ln>
          <a:effectLst>
            <a:outerShdw blurRad="57150" algn="bl" rotWithShape="0">
              <a:srgbClr val="DFDEFF">
                <a:alpha val="50000"/>
              </a:srgbClr>
            </a:outerShd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775EF5"/>
              </a:buClr>
              <a:buSzPts val="7000"/>
              <a:buFont typeface="Squada One"/>
              <a:buNone/>
              <a:defRPr sz="9000" b="0" i="0" u="none" strike="noStrike" cap="none">
                <a:solidFill>
                  <a:srgbClr val="775EF5"/>
                </a:solidFill>
                <a:latin typeface="Squada One"/>
                <a:ea typeface="Squada One"/>
                <a:cs typeface="Squada One"/>
                <a:sym typeface="Squada One"/>
              </a:defRPr>
            </a:lvl1pPr>
            <a:lvl2pPr marR="0" lvl="1"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2pPr>
            <a:lvl3pPr marR="0" lvl="2"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3pPr>
            <a:lvl4pPr marR="0" lvl="3"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4pPr>
            <a:lvl5pPr marR="0" lvl="4"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5pPr>
            <a:lvl6pPr marR="0" lvl="5"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6pPr>
            <a:lvl7pPr marR="0" lvl="6"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7pPr>
            <a:lvl8pPr marR="0" lvl="7"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8pPr>
            <a:lvl9pPr marR="0" lvl="8" algn="r" rtl="0">
              <a:lnSpc>
                <a:spcPct val="100000"/>
              </a:lnSpc>
              <a:spcBef>
                <a:spcPts val="0"/>
              </a:spcBef>
              <a:spcAft>
                <a:spcPts val="0"/>
              </a:spcAft>
              <a:buClr>
                <a:srgbClr val="775EF5"/>
              </a:buClr>
              <a:buSzPts val="7000"/>
              <a:buFont typeface="Squada One"/>
              <a:buNone/>
              <a:defRPr sz="7000" b="0" i="0" u="none" strike="noStrike" cap="none">
                <a:solidFill>
                  <a:srgbClr val="775EF5"/>
                </a:solidFill>
                <a:latin typeface="Squada One"/>
                <a:ea typeface="Squada One"/>
                <a:cs typeface="Squada One"/>
                <a:sym typeface="Squada One"/>
              </a:defRPr>
            </a:lvl9pPr>
          </a:lstStyle>
          <a:p>
            <a:pPr algn="ctr">
              <a:spcAft>
                <a:spcPts val="1600"/>
              </a:spcAft>
            </a:pPr>
            <a:r>
              <a:rPr lang="en-US" sz="1800" dirty="0">
                <a:solidFill>
                  <a:schemeClr val="bg1">
                    <a:lumMod val="20000"/>
                    <a:lumOff val="80000"/>
                  </a:schemeClr>
                </a:solidFill>
              </a:rPr>
              <a:t>“This kind of app has the potential to revolutionize local social interaction, making it more meaningful, secure, and rewarding. By combining Web3 principles with community engagement, it could create vibrant, self-sustaining ecosystems that encourage real-world connections while empowering users with ownership and utility.</a:t>
            </a:r>
          </a:p>
        </p:txBody>
      </p:sp>
      <p:sp>
        <p:nvSpPr>
          <p:cNvPr id="31" name="Google Shape;827;p47">
            <a:extLst>
              <a:ext uri="{FF2B5EF4-FFF2-40B4-BE49-F238E27FC236}">
                <a16:creationId xmlns:a16="http://schemas.microsoft.com/office/drawing/2014/main" id="{AB31B6DD-9A42-85F2-9A80-796CC7758AE6}"/>
              </a:ext>
            </a:extLst>
          </p:cNvPr>
          <p:cNvSpPr txBox="1">
            <a:spLocks/>
          </p:cNvSpPr>
          <p:nvPr/>
        </p:nvSpPr>
        <p:spPr>
          <a:xfrm>
            <a:off x="7132366" y="4393638"/>
            <a:ext cx="2236800" cy="419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de-DE" dirty="0">
                <a:solidFill>
                  <a:srgbClr val="CC0099"/>
                </a:solidFill>
              </a:rPr>
              <a:t>—ChatGPT</a:t>
            </a:r>
          </a:p>
        </p:txBody>
      </p:sp>
      <p:sp>
        <p:nvSpPr>
          <p:cNvPr id="32" name="Google Shape;831;p47">
            <a:extLst>
              <a:ext uri="{FF2B5EF4-FFF2-40B4-BE49-F238E27FC236}">
                <a16:creationId xmlns:a16="http://schemas.microsoft.com/office/drawing/2014/main" id="{5B0E6CC6-BABB-138B-AB47-EC3B9D5D17B5}"/>
              </a:ext>
            </a:extLst>
          </p:cNvPr>
          <p:cNvSpPr/>
          <p:nvPr/>
        </p:nvSpPr>
        <p:spPr>
          <a:xfrm>
            <a:off x="227067" y="2062095"/>
            <a:ext cx="985865" cy="1019310"/>
          </a:xfrm>
          <a:custGeom>
            <a:avLst/>
            <a:gdLst/>
            <a:ahLst/>
            <a:cxnLst/>
            <a:rect l="l" t="t" r="r" b="b"/>
            <a:pathLst>
              <a:path w="201918" h="208768" extrusionOk="0">
                <a:moveTo>
                  <a:pt x="124152" y="63087"/>
                </a:moveTo>
                <a:cubicBezTo>
                  <a:pt x="117823" y="63087"/>
                  <a:pt x="112082" y="64685"/>
                  <a:pt x="108037" y="67588"/>
                </a:cubicBezTo>
                <a:cubicBezTo>
                  <a:pt x="106635" y="68567"/>
                  <a:pt x="106341" y="70492"/>
                  <a:pt x="107320" y="71862"/>
                </a:cubicBezTo>
                <a:cubicBezTo>
                  <a:pt x="107907" y="72710"/>
                  <a:pt x="108853" y="73134"/>
                  <a:pt x="109799" y="73134"/>
                </a:cubicBezTo>
                <a:cubicBezTo>
                  <a:pt x="110419" y="73134"/>
                  <a:pt x="111038" y="72971"/>
                  <a:pt x="111593" y="72579"/>
                </a:cubicBezTo>
                <a:cubicBezTo>
                  <a:pt x="114594" y="70394"/>
                  <a:pt x="119063" y="69219"/>
                  <a:pt x="124152" y="69219"/>
                </a:cubicBezTo>
                <a:cubicBezTo>
                  <a:pt x="128001" y="69219"/>
                  <a:pt x="132143" y="70394"/>
                  <a:pt x="135242" y="72351"/>
                </a:cubicBezTo>
                <a:cubicBezTo>
                  <a:pt x="135755" y="72677"/>
                  <a:pt x="136325" y="72833"/>
                  <a:pt x="136887" y="72833"/>
                </a:cubicBezTo>
                <a:cubicBezTo>
                  <a:pt x="137899" y="72833"/>
                  <a:pt x="138884" y="72328"/>
                  <a:pt x="139450" y="71405"/>
                </a:cubicBezTo>
                <a:cubicBezTo>
                  <a:pt x="140364" y="69970"/>
                  <a:pt x="139939" y="68078"/>
                  <a:pt x="138504" y="67164"/>
                </a:cubicBezTo>
                <a:cubicBezTo>
                  <a:pt x="136580" y="65957"/>
                  <a:pt x="131295" y="63087"/>
                  <a:pt x="124152" y="63087"/>
                </a:cubicBezTo>
                <a:close/>
                <a:moveTo>
                  <a:pt x="81256" y="77211"/>
                </a:moveTo>
                <a:cubicBezTo>
                  <a:pt x="79593" y="77211"/>
                  <a:pt x="78223" y="78581"/>
                  <a:pt x="78223" y="80277"/>
                </a:cubicBezTo>
                <a:lnTo>
                  <a:pt x="78223" y="87128"/>
                </a:lnTo>
                <a:cubicBezTo>
                  <a:pt x="78223" y="88791"/>
                  <a:pt x="79593" y="90161"/>
                  <a:pt x="81256" y="90161"/>
                </a:cubicBezTo>
                <a:cubicBezTo>
                  <a:pt x="82953" y="90161"/>
                  <a:pt x="84323" y="88791"/>
                  <a:pt x="84323" y="87128"/>
                </a:cubicBezTo>
                <a:lnTo>
                  <a:pt x="84323" y="80277"/>
                </a:lnTo>
                <a:cubicBezTo>
                  <a:pt x="84323" y="78581"/>
                  <a:pt x="82953" y="77211"/>
                  <a:pt x="81256" y="77211"/>
                </a:cubicBezTo>
                <a:close/>
                <a:moveTo>
                  <a:pt x="120661" y="77211"/>
                </a:moveTo>
                <a:cubicBezTo>
                  <a:pt x="118965" y="77211"/>
                  <a:pt x="117595" y="78581"/>
                  <a:pt x="117595" y="80277"/>
                </a:cubicBezTo>
                <a:lnTo>
                  <a:pt x="117595" y="87128"/>
                </a:lnTo>
                <a:cubicBezTo>
                  <a:pt x="117595" y="88791"/>
                  <a:pt x="118965" y="90161"/>
                  <a:pt x="120661" y="90161"/>
                </a:cubicBezTo>
                <a:cubicBezTo>
                  <a:pt x="122357" y="90161"/>
                  <a:pt x="123727" y="88791"/>
                  <a:pt x="123727" y="87128"/>
                </a:cubicBezTo>
                <a:lnTo>
                  <a:pt x="123727" y="80277"/>
                </a:lnTo>
                <a:cubicBezTo>
                  <a:pt x="123727" y="78581"/>
                  <a:pt x="122357" y="77211"/>
                  <a:pt x="120661" y="77211"/>
                </a:cubicBezTo>
                <a:close/>
                <a:moveTo>
                  <a:pt x="100959" y="87552"/>
                </a:moveTo>
                <a:cubicBezTo>
                  <a:pt x="101481" y="87552"/>
                  <a:pt x="103144" y="87715"/>
                  <a:pt x="103666" y="89607"/>
                </a:cubicBezTo>
                <a:lnTo>
                  <a:pt x="105363" y="95641"/>
                </a:lnTo>
                <a:cubicBezTo>
                  <a:pt x="105884" y="97566"/>
                  <a:pt x="104808" y="99784"/>
                  <a:pt x="103438" y="100665"/>
                </a:cubicBezTo>
                <a:cubicBezTo>
                  <a:pt x="102704" y="101138"/>
                  <a:pt x="101840" y="101374"/>
                  <a:pt x="100975" y="101374"/>
                </a:cubicBezTo>
                <a:cubicBezTo>
                  <a:pt x="100111" y="101374"/>
                  <a:pt x="99246" y="101138"/>
                  <a:pt x="98512" y="100665"/>
                </a:cubicBezTo>
                <a:cubicBezTo>
                  <a:pt x="97142" y="99784"/>
                  <a:pt x="96033" y="97566"/>
                  <a:pt x="96588" y="95641"/>
                </a:cubicBezTo>
                <a:lnTo>
                  <a:pt x="98251" y="89607"/>
                </a:lnTo>
                <a:cubicBezTo>
                  <a:pt x="98806" y="87715"/>
                  <a:pt x="100470" y="87552"/>
                  <a:pt x="100959" y="87552"/>
                </a:cubicBezTo>
                <a:close/>
                <a:moveTo>
                  <a:pt x="163928" y="66033"/>
                </a:moveTo>
                <a:cubicBezTo>
                  <a:pt x="164509" y="66033"/>
                  <a:pt x="165094" y="66172"/>
                  <a:pt x="165644" y="66447"/>
                </a:cubicBezTo>
                <a:cubicBezTo>
                  <a:pt x="168938" y="68110"/>
                  <a:pt x="172461" y="73851"/>
                  <a:pt x="172461" y="84910"/>
                </a:cubicBezTo>
                <a:cubicBezTo>
                  <a:pt x="172461" y="95968"/>
                  <a:pt x="168938" y="101709"/>
                  <a:pt x="165644" y="103372"/>
                </a:cubicBezTo>
                <a:cubicBezTo>
                  <a:pt x="165101" y="103659"/>
                  <a:pt x="164523" y="103799"/>
                  <a:pt x="163948" y="103799"/>
                </a:cubicBezTo>
                <a:cubicBezTo>
                  <a:pt x="163281" y="103799"/>
                  <a:pt x="162619" y="103610"/>
                  <a:pt x="162023" y="103242"/>
                </a:cubicBezTo>
                <a:cubicBezTo>
                  <a:pt x="160881" y="102557"/>
                  <a:pt x="160229" y="101383"/>
                  <a:pt x="160229" y="100078"/>
                </a:cubicBezTo>
                <a:lnTo>
                  <a:pt x="160229" y="96261"/>
                </a:lnTo>
                <a:lnTo>
                  <a:pt x="160229" y="69741"/>
                </a:lnTo>
                <a:cubicBezTo>
                  <a:pt x="160229" y="68436"/>
                  <a:pt x="160881" y="67295"/>
                  <a:pt x="162023" y="66577"/>
                </a:cubicBezTo>
                <a:cubicBezTo>
                  <a:pt x="162613" y="66213"/>
                  <a:pt x="163268" y="66033"/>
                  <a:pt x="163928" y="66033"/>
                </a:cubicBezTo>
                <a:close/>
                <a:moveTo>
                  <a:pt x="100959" y="81452"/>
                </a:moveTo>
                <a:cubicBezTo>
                  <a:pt x="96914" y="81452"/>
                  <a:pt x="93456" y="84061"/>
                  <a:pt x="92380" y="87976"/>
                </a:cubicBezTo>
                <a:lnTo>
                  <a:pt x="90684" y="93978"/>
                </a:lnTo>
                <a:cubicBezTo>
                  <a:pt x="89509" y="98284"/>
                  <a:pt x="91434" y="103372"/>
                  <a:pt x="95185" y="105819"/>
                </a:cubicBezTo>
                <a:cubicBezTo>
                  <a:pt x="96914" y="106928"/>
                  <a:pt x="98904" y="107515"/>
                  <a:pt x="100959" y="107515"/>
                </a:cubicBezTo>
                <a:cubicBezTo>
                  <a:pt x="103014" y="107515"/>
                  <a:pt x="105036" y="106928"/>
                  <a:pt x="106765" y="105819"/>
                </a:cubicBezTo>
                <a:cubicBezTo>
                  <a:pt x="110516" y="103372"/>
                  <a:pt x="112441" y="98284"/>
                  <a:pt x="111234" y="93978"/>
                </a:cubicBezTo>
                <a:lnTo>
                  <a:pt x="109570" y="87976"/>
                </a:lnTo>
                <a:cubicBezTo>
                  <a:pt x="108461" y="84061"/>
                  <a:pt x="105036" y="81452"/>
                  <a:pt x="100959" y="81452"/>
                </a:cubicBezTo>
                <a:close/>
                <a:moveTo>
                  <a:pt x="158826" y="108461"/>
                </a:moveTo>
                <a:cubicBezTo>
                  <a:pt x="160412" y="109413"/>
                  <a:pt x="162191" y="109914"/>
                  <a:pt x="163971" y="109914"/>
                </a:cubicBezTo>
                <a:cubicBezTo>
                  <a:pt x="164388" y="109914"/>
                  <a:pt x="164805" y="109887"/>
                  <a:pt x="165220" y="109831"/>
                </a:cubicBezTo>
                <a:lnTo>
                  <a:pt x="165220" y="109831"/>
                </a:lnTo>
                <a:cubicBezTo>
                  <a:pt x="163100" y="118247"/>
                  <a:pt x="159055" y="124216"/>
                  <a:pt x="150084" y="127576"/>
                </a:cubicBezTo>
                <a:cubicBezTo>
                  <a:pt x="154260" y="121639"/>
                  <a:pt x="157195" y="115213"/>
                  <a:pt x="158826" y="108461"/>
                </a:cubicBezTo>
                <a:close/>
                <a:moveTo>
                  <a:pt x="117921" y="119519"/>
                </a:moveTo>
                <a:cubicBezTo>
                  <a:pt x="117986" y="119519"/>
                  <a:pt x="118117" y="119519"/>
                  <a:pt x="118215" y="119682"/>
                </a:cubicBezTo>
                <a:cubicBezTo>
                  <a:pt x="118313" y="119845"/>
                  <a:pt x="118247" y="119976"/>
                  <a:pt x="118215" y="120041"/>
                </a:cubicBezTo>
                <a:cubicBezTo>
                  <a:pt x="116029" y="124477"/>
                  <a:pt x="110321" y="129240"/>
                  <a:pt x="100959" y="129240"/>
                </a:cubicBezTo>
                <a:cubicBezTo>
                  <a:pt x="91597" y="129240"/>
                  <a:pt x="85921" y="124477"/>
                  <a:pt x="83736" y="120041"/>
                </a:cubicBezTo>
                <a:cubicBezTo>
                  <a:pt x="83703" y="119976"/>
                  <a:pt x="83638" y="119845"/>
                  <a:pt x="83736" y="119682"/>
                </a:cubicBezTo>
                <a:cubicBezTo>
                  <a:pt x="83833" y="119519"/>
                  <a:pt x="83964" y="119519"/>
                  <a:pt x="83997" y="119519"/>
                </a:cubicBezTo>
                <a:close/>
                <a:moveTo>
                  <a:pt x="83997" y="113419"/>
                </a:moveTo>
                <a:cubicBezTo>
                  <a:pt x="81778" y="113419"/>
                  <a:pt x="79723" y="114528"/>
                  <a:pt x="78549" y="116453"/>
                </a:cubicBezTo>
                <a:cubicBezTo>
                  <a:pt x="77342" y="118345"/>
                  <a:pt x="77244" y="120726"/>
                  <a:pt x="78255" y="122749"/>
                </a:cubicBezTo>
                <a:cubicBezTo>
                  <a:pt x="82072" y="130512"/>
                  <a:pt x="90781" y="135340"/>
                  <a:pt x="100959" y="135340"/>
                </a:cubicBezTo>
                <a:cubicBezTo>
                  <a:pt x="111136" y="135340"/>
                  <a:pt x="119846" y="130512"/>
                  <a:pt x="123695" y="122749"/>
                </a:cubicBezTo>
                <a:cubicBezTo>
                  <a:pt x="124706" y="120726"/>
                  <a:pt x="124576" y="118345"/>
                  <a:pt x="123401" y="116453"/>
                </a:cubicBezTo>
                <a:cubicBezTo>
                  <a:pt x="122227" y="114528"/>
                  <a:pt x="120172" y="113419"/>
                  <a:pt x="117921" y="113419"/>
                </a:cubicBezTo>
                <a:close/>
                <a:moveTo>
                  <a:pt x="101513" y="21757"/>
                </a:moveTo>
                <a:cubicBezTo>
                  <a:pt x="105395" y="21757"/>
                  <a:pt x="109407" y="23193"/>
                  <a:pt x="112506" y="25672"/>
                </a:cubicBezTo>
                <a:cubicBezTo>
                  <a:pt x="115148" y="27792"/>
                  <a:pt x="116779" y="30434"/>
                  <a:pt x="116779" y="32522"/>
                </a:cubicBezTo>
                <a:cubicBezTo>
                  <a:pt x="116779" y="34218"/>
                  <a:pt x="118149" y="35588"/>
                  <a:pt x="119813" y="35588"/>
                </a:cubicBezTo>
                <a:cubicBezTo>
                  <a:pt x="132143" y="35588"/>
                  <a:pt x="135144" y="44037"/>
                  <a:pt x="139385" y="59009"/>
                </a:cubicBezTo>
                <a:cubicBezTo>
                  <a:pt x="142255" y="69056"/>
                  <a:pt x="145485" y="80441"/>
                  <a:pt x="154129" y="88498"/>
                </a:cubicBezTo>
                <a:lnTo>
                  <a:pt x="154129" y="96261"/>
                </a:lnTo>
                <a:cubicBezTo>
                  <a:pt x="154129" y="111071"/>
                  <a:pt x="147540" y="122194"/>
                  <a:pt x="140364" y="129892"/>
                </a:cubicBezTo>
                <a:cubicBezTo>
                  <a:pt x="136645" y="130382"/>
                  <a:pt x="132372" y="130643"/>
                  <a:pt x="127446" y="130643"/>
                </a:cubicBezTo>
                <a:cubicBezTo>
                  <a:pt x="125782" y="130643"/>
                  <a:pt x="124412" y="132013"/>
                  <a:pt x="124412" y="133709"/>
                </a:cubicBezTo>
                <a:cubicBezTo>
                  <a:pt x="124412" y="135405"/>
                  <a:pt x="125782" y="136775"/>
                  <a:pt x="127446" y="136775"/>
                </a:cubicBezTo>
                <a:cubicBezTo>
                  <a:pt x="129371" y="136775"/>
                  <a:pt x="131197" y="136742"/>
                  <a:pt x="132959" y="136645"/>
                </a:cubicBezTo>
                <a:lnTo>
                  <a:pt x="132959" y="136645"/>
                </a:lnTo>
                <a:cubicBezTo>
                  <a:pt x="121542" y="145582"/>
                  <a:pt x="108788" y="149595"/>
                  <a:pt x="100959" y="149595"/>
                </a:cubicBezTo>
                <a:cubicBezTo>
                  <a:pt x="93391" y="149595"/>
                  <a:pt x="83279" y="146104"/>
                  <a:pt x="74406" y="140461"/>
                </a:cubicBezTo>
                <a:cubicBezTo>
                  <a:pt x="72319" y="135209"/>
                  <a:pt x="71438" y="129370"/>
                  <a:pt x="71438" y="121672"/>
                </a:cubicBezTo>
                <a:lnTo>
                  <a:pt x="71438" y="70198"/>
                </a:lnTo>
                <a:cubicBezTo>
                  <a:pt x="73493" y="69546"/>
                  <a:pt x="75678" y="69219"/>
                  <a:pt x="77766" y="69219"/>
                </a:cubicBezTo>
                <a:cubicBezTo>
                  <a:pt x="82855" y="69219"/>
                  <a:pt x="87324" y="70394"/>
                  <a:pt x="90357" y="72579"/>
                </a:cubicBezTo>
                <a:cubicBezTo>
                  <a:pt x="90892" y="72961"/>
                  <a:pt x="91511" y="73144"/>
                  <a:pt x="92125" y="73144"/>
                </a:cubicBezTo>
                <a:cubicBezTo>
                  <a:pt x="93085" y="73144"/>
                  <a:pt x="94034" y="72697"/>
                  <a:pt x="94631" y="71862"/>
                </a:cubicBezTo>
                <a:cubicBezTo>
                  <a:pt x="95609" y="70492"/>
                  <a:pt x="95283" y="68567"/>
                  <a:pt x="93913" y="67588"/>
                </a:cubicBezTo>
                <a:cubicBezTo>
                  <a:pt x="89868" y="64685"/>
                  <a:pt x="84127" y="63087"/>
                  <a:pt x="77766" y="63087"/>
                </a:cubicBezTo>
                <a:cubicBezTo>
                  <a:pt x="75450" y="63087"/>
                  <a:pt x="73330" y="63413"/>
                  <a:pt x="71438" y="63837"/>
                </a:cubicBezTo>
                <a:lnTo>
                  <a:pt x="71438" y="62989"/>
                </a:lnTo>
                <a:cubicBezTo>
                  <a:pt x="71438" y="52355"/>
                  <a:pt x="73787" y="42732"/>
                  <a:pt x="78027" y="35588"/>
                </a:cubicBezTo>
                <a:lnTo>
                  <a:pt x="107581" y="35588"/>
                </a:lnTo>
                <a:cubicBezTo>
                  <a:pt x="109277" y="35588"/>
                  <a:pt x="110647" y="34218"/>
                  <a:pt x="110647" y="32522"/>
                </a:cubicBezTo>
                <a:cubicBezTo>
                  <a:pt x="110647" y="30826"/>
                  <a:pt x="109277" y="29456"/>
                  <a:pt x="107581" y="29456"/>
                </a:cubicBezTo>
                <a:lnTo>
                  <a:pt x="82724" y="29456"/>
                </a:lnTo>
                <a:cubicBezTo>
                  <a:pt x="87748" y="24400"/>
                  <a:pt x="94174" y="21757"/>
                  <a:pt x="101513" y="21757"/>
                </a:cubicBezTo>
                <a:close/>
                <a:moveTo>
                  <a:pt x="98512" y="0"/>
                </a:moveTo>
                <a:cubicBezTo>
                  <a:pt x="80376" y="0"/>
                  <a:pt x="64001" y="6981"/>
                  <a:pt x="52421" y="19637"/>
                </a:cubicBezTo>
                <a:cubicBezTo>
                  <a:pt x="42472" y="30532"/>
                  <a:pt x="36502" y="45146"/>
                  <a:pt x="35850" y="60151"/>
                </a:cubicBezTo>
                <a:cubicBezTo>
                  <a:pt x="35067" y="60347"/>
                  <a:pt x="34284" y="60608"/>
                  <a:pt x="33534" y="60999"/>
                </a:cubicBezTo>
                <a:cubicBezTo>
                  <a:pt x="27173" y="64229"/>
                  <a:pt x="23356" y="73166"/>
                  <a:pt x="23356" y="84910"/>
                </a:cubicBezTo>
                <a:cubicBezTo>
                  <a:pt x="23356" y="86606"/>
                  <a:pt x="24726" y="87976"/>
                  <a:pt x="26423" y="87976"/>
                </a:cubicBezTo>
                <a:cubicBezTo>
                  <a:pt x="28086" y="87976"/>
                  <a:pt x="29456" y="86606"/>
                  <a:pt x="29456" y="84910"/>
                </a:cubicBezTo>
                <a:cubicBezTo>
                  <a:pt x="29456" y="73851"/>
                  <a:pt x="33012" y="68110"/>
                  <a:pt x="36306" y="66447"/>
                </a:cubicBezTo>
                <a:cubicBezTo>
                  <a:pt x="36856" y="66172"/>
                  <a:pt x="37441" y="66033"/>
                  <a:pt x="38022" y="66033"/>
                </a:cubicBezTo>
                <a:cubicBezTo>
                  <a:pt x="38682" y="66033"/>
                  <a:pt x="39337" y="66213"/>
                  <a:pt x="39927" y="66577"/>
                </a:cubicBezTo>
                <a:cubicBezTo>
                  <a:pt x="41036" y="67295"/>
                  <a:pt x="41689" y="68436"/>
                  <a:pt x="41689" y="69741"/>
                </a:cubicBezTo>
                <a:lnTo>
                  <a:pt x="41689" y="100078"/>
                </a:lnTo>
                <a:cubicBezTo>
                  <a:pt x="41689" y="101383"/>
                  <a:pt x="41036" y="102557"/>
                  <a:pt x="39927" y="103242"/>
                </a:cubicBezTo>
                <a:cubicBezTo>
                  <a:pt x="39331" y="103610"/>
                  <a:pt x="38669" y="103799"/>
                  <a:pt x="38002" y="103799"/>
                </a:cubicBezTo>
                <a:cubicBezTo>
                  <a:pt x="37428" y="103799"/>
                  <a:pt x="36850" y="103659"/>
                  <a:pt x="36306" y="103372"/>
                </a:cubicBezTo>
                <a:cubicBezTo>
                  <a:pt x="34121" y="102263"/>
                  <a:pt x="32262" y="99686"/>
                  <a:pt x="31055" y="96098"/>
                </a:cubicBezTo>
                <a:cubicBezTo>
                  <a:pt x="30615" y="94805"/>
                  <a:pt x="29437" y="94004"/>
                  <a:pt x="28171" y="94004"/>
                </a:cubicBezTo>
                <a:cubicBezTo>
                  <a:pt x="27841" y="94004"/>
                  <a:pt x="27504" y="94059"/>
                  <a:pt x="27173" y="94174"/>
                </a:cubicBezTo>
                <a:cubicBezTo>
                  <a:pt x="25574" y="94695"/>
                  <a:pt x="24726" y="96424"/>
                  <a:pt x="25248" y="98023"/>
                </a:cubicBezTo>
                <a:cubicBezTo>
                  <a:pt x="26423" y="101513"/>
                  <a:pt x="27956" y="103992"/>
                  <a:pt x="29521" y="105721"/>
                </a:cubicBezTo>
                <a:cubicBezTo>
                  <a:pt x="29456" y="112017"/>
                  <a:pt x="28608" y="116844"/>
                  <a:pt x="21725" y="123173"/>
                </a:cubicBezTo>
                <a:cubicBezTo>
                  <a:pt x="12918" y="131295"/>
                  <a:pt x="10667" y="142614"/>
                  <a:pt x="15691" y="153476"/>
                </a:cubicBezTo>
                <a:cubicBezTo>
                  <a:pt x="19605" y="161925"/>
                  <a:pt x="17909" y="170406"/>
                  <a:pt x="11059" y="176702"/>
                </a:cubicBezTo>
                <a:cubicBezTo>
                  <a:pt x="2251" y="184824"/>
                  <a:pt x="1" y="196143"/>
                  <a:pt x="5024" y="207006"/>
                </a:cubicBezTo>
                <a:cubicBezTo>
                  <a:pt x="5546" y="208115"/>
                  <a:pt x="6655" y="208767"/>
                  <a:pt x="7797" y="208767"/>
                </a:cubicBezTo>
                <a:cubicBezTo>
                  <a:pt x="8221" y="208767"/>
                  <a:pt x="8677" y="208669"/>
                  <a:pt x="9069" y="208474"/>
                </a:cubicBezTo>
                <a:cubicBezTo>
                  <a:pt x="10602" y="207789"/>
                  <a:pt x="11287" y="205962"/>
                  <a:pt x="10569" y="204429"/>
                </a:cubicBezTo>
                <a:cubicBezTo>
                  <a:pt x="6688" y="195980"/>
                  <a:pt x="8351" y="187499"/>
                  <a:pt x="15201" y="181203"/>
                </a:cubicBezTo>
                <a:cubicBezTo>
                  <a:pt x="24009" y="173081"/>
                  <a:pt x="26260" y="161762"/>
                  <a:pt x="21236" y="150899"/>
                </a:cubicBezTo>
                <a:cubicBezTo>
                  <a:pt x="17354" y="142451"/>
                  <a:pt x="19018" y="134002"/>
                  <a:pt x="25868" y="127674"/>
                </a:cubicBezTo>
                <a:cubicBezTo>
                  <a:pt x="32947" y="121150"/>
                  <a:pt x="34936" y="115442"/>
                  <a:pt x="35458" y="109570"/>
                </a:cubicBezTo>
                <a:cubicBezTo>
                  <a:pt x="36300" y="109794"/>
                  <a:pt x="37158" y="109906"/>
                  <a:pt x="38015" y="109906"/>
                </a:cubicBezTo>
                <a:cubicBezTo>
                  <a:pt x="39783" y="109906"/>
                  <a:pt x="41542" y="109428"/>
                  <a:pt x="43124" y="108461"/>
                </a:cubicBezTo>
                <a:cubicBezTo>
                  <a:pt x="46060" y="106634"/>
                  <a:pt x="47821" y="103503"/>
                  <a:pt x="47821" y="100078"/>
                </a:cubicBezTo>
                <a:lnTo>
                  <a:pt x="47821" y="69741"/>
                </a:lnTo>
                <a:cubicBezTo>
                  <a:pt x="47821" y="66316"/>
                  <a:pt x="46060" y="63185"/>
                  <a:pt x="43124" y="61391"/>
                </a:cubicBezTo>
                <a:cubicBezTo>
                  <a:pt x="42733" y="61130"/>
                  <a:pt x="42341" y="60934"/>
                  <a:pt x="41950" y="60771"/>
                </a:cubicBezTo>
                <a:cubicBezTo>
                  <a:pt x="42472" y="47070"/>
                  <a:pt x="47854" y="33696"/>
                  <a:pt x="56922" y="23780"/>
                </a:cubicBezTo>
                <a:cubicBezTo>
                  <a:pt x="64294" y="15723"/>
                  <a:pt x="77505" y="6133"/>
                  <a:pt x="98512" y="6133"/>
                </a:cubicBezTo>
                <a:cubicBezTo>
                  <a:pt x="109407" y="6133"/>
                  <a:pt x="118476" y="10601"/>
                  <a:pt x="125424" y="19409"/>
                </a:cubicBezTo>
                <a:cubicBezTo>
                  <a:pt x="125913" y="20029"/>
                  <a:pt x="126565" y="20420"/>
                  <a:pt x="127316" y="20551"/>
                </a:cubicBezTo>
                <a:cubicBezTo>
                  <a:pt x="133024" y="21496"/>
                  <a:pt x="138080" y="23225"/>
                  <a:pt x="142321" y="25672"/>
                </a:cubicBezTo>
                <a:cubicBezTo>
                  <a:pt x="142797" y="25953"/>
                  <a:pt x="143324" y="26087"/>
                  <a:pt x="143846" y="26087"/>
                </a:cubicBezTo>
                <a:cubicBezTo>
                  <a:pt x="144897" y="26087"/>
                  <a:pt x="145929" y="25544"/>
                  <a:pt x="146496" y="24563"/>
                </a:cubicBezTo>
                <a:cubicBezTo>
                  <a:pt x="147344" y="23095"/>
                  <a:pt x="146822" y="21236"/>
                  <a:pt x="145354" y="20387"/>
                </a:cubicBezTo>
                <a:cubicBezTo>
                  <a:pt x="140788" y="17745"/>
                  <a:pt x="135471" y="15821"/>
                  <a:pt x="129501" y="14712"/>
                </a:cubicBezTo>
                <a:cubicBezTo>
                  <a:pt x="121509" y="5089"/>
                  <a:pt x="110810" y="0"/>
                  <a:pt x="98512" y="0"/>
                </a:cubicBezTo>
                <a:close/>
                <a:moveTo>
                  <a:pt x="48371" y="148072"/>
                </a:moveTo>
                <a:cubicBezTo>
                  <a:pt x="47751" y="148072"/>
                  <a:pt x="47125" y="148260"/>
                  <a:pt x="46582" y="148649"/>
                </a:cubicBezTo>
                <a:cubicBezTo>
                  <a:pt x="45212" y="149660"/>
                  <a:pt x="44918" y="151585"/>
                  <a:pt x="45897" y="152922"/>
                </a:cubicBezTo>
                <a:cubicBezTo>
                  <a:pt x="51377" y="160457"/>
                  <a:pt x="51377" y="169101"/>
                  <a:pt x="45897" y="176637"/>
                </a:cubicBezTo>
                <a:cubicBezTo>
                  <a:pt x="38851" y="186292"/>
                  <a:pt x="38851" y="197839"/>
                  <a:pt x="45897" y="207495"/>
                </a:cubicBezTo>
                <a:cubicBezTo>
                  <a:pt x="46516" y="208343"/>
                  <a:pt x="47430" y="208767"/>
                  <a:pt x="48376" y="208767"/>
                </a:cubicBezTo>
                <a:cubicBezTo>
                  <a:pt x="48996" y="208767"/>
                  <a:pt x="49648" y="208571"/>
                  <a:pt x="50170" y="208180"/>
                </a:cubicBezTo>
                <a:cubicBezTo>
                  <a:pt x="51540" y="207201"/>
                  <a:pt x="51833" y="205277"/>
                  <a:pt x="50855" y="203907"/>
                </a:cubicBezTo>
                <a:cubicBezTo>
                  <a:pt x="45375" y="196372"/>
                  <a:pt x="45375" y="187760"/>
                  <a:pt x="50855" y="180225"/>
                </a:cubicBezTo>
                <a:cubicBezTo>
                  <a:pt x="57901" y="170537"/>
                  <a:pt x="57901" y="159022"/>
                  <a:pt x="50855" y="149334"/>
                </a:cubicBezTo>
                <a:cubicBezTo>
                  <a:pt x="50245" y="148507"/>
                  <a:pt x="49314" y="148072"/>
                  <a:pt x="48371" y="148072"/>
                </a:cubicBezTo>
                <a:close/>
                <a:moveTo>
                  <a:pt x="101513" y="15658"/>
                </a:moveTo>
                <a:cubicBezTo>
                  <a:pt x="79886" y="15658"/>
                  <a:pt x="65338" y="34675"/>
                  <a:pt x="65338" y="62989"/>
                </a:cubicBezTo>
                <a:lnTo>
                  <a:pt x="65338" y="66088"/>
                </a:lnTo>
                <a:cubicBezTo>
                  <a:pt x="64523" y="66512"/>
                  <a:pt x="63870" y="66903"/>
                  <a:pt x="63413" y="67164"/>
                </a:cubicBezTo>
                <a:cubicBezTo>
                  <a:pt x="62011" y="68078"/>
                  <a:pt x="61587" y="69970"/>
                  <a:pt x="62467" y="71405"/>
                </a:cubicBezTo>
                <a:cubicBezTo>
                  <a:pt x="63068" y="72305"/>
                  <a:pt x="64055" y="72819"/>
                  <a:pt x="65073" y="72819"/>
                </a:cubicBezTo>
                <a:cubicBezTo>
                  <a:pt x="65161" y="72819"/>
                  <a:pt x="65250" y="72815"/>
                  <a:pt x="65338" y="72808"/>
                </a:cubicBezTo>
                <a:lnTo>
                  <a:pt x="65338" y="121672"/>
                </a:lnTo>
                <a:cubicBezTo>
                  <a:pt x="65338" y="135177"/>
                  <a:pt x="67882" y="143919"/>
                  <a:pt x="74439" y="152922"/>
                </a:cubicBezTo>
                <a:cubicBezTo>
                  <a:pt x="79919" y="160457"/>
                  <a:pt x="79919" y="169101"/>
                  <a:pt x="74439" y="176637"/>
                </a:cubicBezTo>
                <a:cubicBezTo>
                  <a:pt x="67393" y="186292"/>
                  <a:pt x="67393" y="197839"/>
                  <a:pt x="74439" y="207495"/>
                </a:cubicBezTo>
                <a:cubicBezTo>
                  <a:pt x="75059" y="208343"/>
                  <a:pt x="75972" y="208767"/>
                  <a:pt x="76918" y="208767"/>
                </a:cubicBezTo>
                <a:cubicBezTo>
                  <a:pt x="77538" y="208767"/>
                  <a:pt x="78190" y="208571"/>
                  <a:pt x="78712" y="208180"/>
                </a:cubicBezTo>
                <a:cubicBezTo>
                  <a:pt x="80082" y="207169"/>
                  <a:pt x="80376" y="205277"/>
                  <a:pt x="79397" y="203907"/>
                </a:cubicBezTo>
                <a:cubicBezTo>
                  <a:pt x="73917" y="196372"/>
                  <a:pt x="73917" y="187760"/>
                  <a:pt x="79397" y="180225"/>
                </a:cubicBezTo>
                <a:cubicBezTo>
                  <a:pt x="80832" y="178235"/>
                  <a:pt x="81974" y="176147"/>
                  <a:pt x="82855" y="174060"/>
                </a:cubicBezTo>
                <a:lnTo>
                  <a:pt x="94859" y="174060"/>
                </a:lnTo>
                <a:cubicBezTo>
                  <a:pt x="96555" y="174060"/>
                  <a:pt x="97925" y="172690"/>
                  <a:pt x="97925" y="170993"/>
                </a:cubicBezTo>
                <a:cubicBezTo>
                  <a:pt x="97925" y="169297"/>
                  <a:pt x="96555" y="167927"/>
                  <a:pt x="94859" y="167927"/>
                </a:cubicBezTo>
                <a:lnTo>
                  <a:pt x="84453" y="167927"/>
                </a:lnTo>
                <a:cubicBezTo>
                  <a:pt x="85236" y="162055"/>
                  <a:pt x="83833" y="156021"/>
                  <a:pt x="80245" y="150573"/>
                </a:cubicBezTo>
                <a:lnTo>
                  <a:pt x="80245" y="150573"/>
                </a:lnTo>
                <a:cubicBezTo>
                  <a:pt x="87487" y="153835"/>
                  <a:pt x="94794" y="155695"/>
                  <a:pt x="100959" y="155695"/>
                </a:cubicBezTo>
                <a:cubicBezTo>
                  <a:pt x="107222" y="155695"/>
                  <a:pt x="114496" y="153835"/>
                  <a:pt x="121705" y="150573"/>
                </a:cubicBezTo>
                <a:lnTo>
                  <a:pt x="121705" y="150573"/>
                </a:lnTo>
                <a:cubicBezTo>
                  <a:pt x="118117" y="156021"/>
                  <a:pt x="116714" y="162055"/>
                  <a:pt x="117464" y="167927"/>
                </a:cubicBezTo>
                <a:lnTo>
                  <a:pt x="107091" y="167927"/>
                </a:lnTo>
                <a:cubicBezTo>
                  <a:pt x="105395" y="167927"/>
                  <a:pt x="104025" y="169297"/>
                  <a:pt x="104025" y="170993"/>
                </a:cubicBezTo>
                <a:cubicBezTo>
                  <a:pt x="104025" y="172690"/>
                  <a:pt x="105395" y="174060"/>
                  <a:pt x="107091" y="174060"/>
                </a:cubicBezTo>
                <a:lnTo>
                  <a:pt x="119095" y="174060"/>
                </a:lnTo>
                <a:cubicBezTo>
                  <a:pt x="119944" y="176147"/>
                  <a:pt x="121085" y="178235"/>
                  <a:pt x="122553" y="180225"/>
                </a:cubicBezTo>
                <a:cubicBezTo>
                  <a:pt x="128033" y="187760"/>
                  <a:pt x="128033" y="196372"/>
                  <a:pt x="122553" y="203907"/>
                </a:cubicBezTo>
                <a:cubicBezTo>
                  <a:pt x="121542" y="205277"/>
                  <a:pt x="121868" y="207169"/>
                  <a:pt x="123206" y="208180"/>
                </a:cubicBezTo>
                <a:cubicBezTo>
                  <a:pt x="123749" y="208568"/>
                  <a:pt x="124380" y="208756"/>
                  <a:pt x="125004" y="208756"/>
                </a:cubicBezTo>
                <a:cubicBezTo>
                  <a:pt x="125954" y="208756"/>
                  <a:pt x="126888" y="208321"/>
                  <a:pt x="127479" y="207495"/>
                </a:cubicBezTo>
                <a:cubicBezTo>
                  <a:pt x="134525" y="197839"/>
                  <a:pt x="134525" y="186292"/>
                  <a:pt x="127479" y="176637"/>
                </a:cubicBezTo>
                <a:cubicBezTo>
                  <a:pt x="122031" y="169101"/>
                  <a:pt x="122031" y="160457"/>
                  <a:pt x="127479" y="152922"/>
                </a:cubicBezTo>
                <a:cubicBezTo>
                  <a:pt x="129566" y="150117"/>
                  <a:pt x="131197" y="147344"/>
                  <a:pt x="132470" y="144539"/>
                </a:cubicBezTo>
                <a:cubicBezTo>
                  <a:pt x="134459" y="143234"/>
                  <a:pt x="136384" y="141799"/>
                  <a:pt x="138211" y="140265"/>
                </a:cubicBezTo>
                <a:cubicBezTo>
                  <a:pt x="140037" y="138765"/>
                  <a:pt x="141734" y="137232"/>
                  <a:pt x="143332" y="135601"/>
                </a:cubicBezTo>
                <a:cubicBezTo>
                  <a:pt x="150476" y="134394"/>
                  <a:pt x="155988" y="132241"/>
                  <a:pt x="160262" y="129012"/>
                </a:cubicBezTo>
                <a:cubicBezTo>
                  <a:pt x="163915" y="126271"/>
                  <a:pt x="166720" y="122781"/>
                  <a:pt x="168743" y="118247"/>
                </a:cubicBezTo>
                <a:cubicBezTo>
                  <a:pt x="170211" y="121248"/>
                  <a:pt x="172494" y="124380"/>
                  <a:pt x="176082" y="127674"/>
                </a:cubicBezTo>
                <a:cubicBezTo>
                  <a:pt x="182900" y="134002"/>
                  <a:pt x="184596" y="142451"/>
                  <a:pt x="180714" y="150899"/>
                </a:cubicBezTo>
                <a:cubicBezTo>
                  <a:pt x="177583" y="157684"/>
                  <a:pt x="177224" y="164632"/>
                  <a:pt x="179703" y="171059"/>
                </a:cubicBezTo>
                <a:cubicBezTo>
                  <a:pt x="180158" y="172272"/>
                  <a:pt x="181338" y="173015"/>
                  <a:pt x="182574" y="173015"/>
                </a:cubicBezTo>
                <a:cubicBezTo>
                  <a:pt x="182933" y="173015"/>
                  <a:pt x="183297" y="172952"/>
                  <a:pt x="183650" y="172820"/>
                </a:cubicBezTo>
                <a:cubicBezTo>
                  <a:pt x="185216" y="172200"/>
                  <a:pt x="185999" y="170439"/>
                  <a:pt x="185411" y="168840"/>
                </a:cubicBezTo>
                <a:cubicBezTo>
                  <a:pt x="183552" y="164013"/>
                  <a:pt x="183846" y="158696"/>
                  <a:pt x="186260" y="153476"/>
                </a:cubicBezTo>
                <a:cubicBezTo>
                  <a:pt x="191250" y="142614"/>
                  <a:pt x="189000" y="131295"/>
                  <a:pt x="180225" y="123173"/>
                </a:cubicBezTo>
                <a:cubicBezTo>
                  <a:pt x="173342" y="116844"/>
                  <a:pt x="172494" y="112017"/>
                  <a:pt x="172396" y="105688"/>
                </a:cubicBezTo>
                <a:cubicBezTo>
                  <a:pt x="176343" y="101285"/>
                  <a:pt x="178594" y="93945"/>
                  <a:pt x="178594" y="84910"/>
                </a:cubicBezTo>
                <a:cubicBezTo>
                  <a:pt x="178594" y="73166"/>
                  <a:pt x="174777" y="64229"/>
                  <a:pt x="168384" y="60999"/>
                </a:cubicBezTo>
                <a:cubicBezTo>
                  <a:pt x="167666" y="60608"/>
                  <a:pt x="166883" y="60347"/>
                  <a:pt x="166101" y="60151"/>
                </a:cubicBezTo>
                <a:cubicBezTo>
                  <a:pt x="165676" y="47560"/>
                  <a:pt x="162349" y="37285"/>
                  <a:pt x="156184" y="29586"/>
                </a:cubicBezTo>
                <a:cubicBezTo>
                  <a:pt x="155569" y="28841"/>
                  <a:pt x="154677" y="28447"/>
                  <a:pt x="153782" y="28447"/>
                </a:cubicBezTo>
                <a:cubicBezTo>
                  <a:pt x="153111" y="28447"/>
                  <a:pt x="152438" y="28668"/>
                  <a:pt x="151878" y="29130"/>
                </a:cubicBezTo>
                <a:cubicBezTo>
                  <a:pt x="150574" y="30173"/>
                  <a:pt x="150345" y="32098"/>
                  <a:pt x="151389" y="33435"/>
                </a:cubicBezTo>
                <a:cubicBezTo>
                  <a:pt x="156804" y="40122"/>
                  <a:pt x="159674" y="49321"/>
                  <a:pt x="160001" y="60738"/>
                </a:cubicBezTo>
                <a:cubicBezTo>
                  <a:pt x="159609" y="60934"/>
                  <a:pt x="159185" y="61130"/>
                  <a:pt x="158826" y="61391"/>
                </a:cubicBezTo>
                <a:cubicBezTo>
                  <a:pt x="155891" y="63185"/>
                  <a:pt x="154129" y="66316"/>
                  <a:pt x="154129" y="69741"/>
                </a:cubicBezTo>
                <a:lnTo>
                  <a:pt x="154129" y="79201"/>
                </a:lnTo>
                <a:cubicBezTo>
                  <a:pt x="149693" y="72840"/>
                  <a:pt x="147442" y="64979"/>
                  <a:pt x="145289" y="57313"/>
                </a:cubicBezTo>
                <a:cubicBezTo>
                  <a:pt x="141603" y="44330"/>
                  <a:pt x="137787" y="30956"/>
                  <a:pt x="122455" y="29586"/>
                </a:cubicBezTo>
                <a:cubicBezTo>
                  <a:pt x="121607" y="26520"/>
                  <a:pt x="119454" y="23421"/>
                  <a:pt x="116323" y="20909"/>
                </a:cubicBezTo>
                <a:cubicBezTo>
                  <a:pt x="112115" y="17517"/>
                  <a:pt x="106863" y="15658"/>
                  <a:pt x="101513" y="15658"/>
                </a:cubicBezTo>
                <a:close/>
                <a:moveTo>
                  <a:pt x="188799" y="175888"/>
                </a:moveTo>
                <a:cubicBezTo>
                  <a:pt x="187973" y="175888"/>
                  <a:pt x="187151" y="176215"/>
                  <a:pt x="186553" y="176865"/>
                </a:cubicBezTo>
                <a:cubicBezTo>
                  <a:pt x="185411" y="178104"/>
                  <a:pt x="185477" y="180062"/>
                  <a:pt x="186749" y="181203"/>
                </a:cubicBezTo>
                <a:cubicBezTo>
                  <a:pt x="193566" y="187499"/>
                  <a:pt x="195263" y="195980"/>
                  <a:pt x="191348" y="204429"/>
                </a:cubicBezTo>
                <a:cubicBezTo>
                  <a:pt x="190663" y="205962"/>
                  <a:pt x="191316" y="207789"/>
                  <a:pt x="192849" y="208474"/>
                </a:cubicBezTo>
                <a:cubicBezTo>
                  <a:pt x="193273" y="208669"/>
                  <a:pt x="193697" y="208767"/>
                  <a:pt x="194154" y="208767"/>
                </a:cubicBezTo>
                <a:cubicBezTo>
                  <a:pt x="195295" y="208767"/>
                  <a:pt x="196404" y="208115"/>
                  <a:pt x="196926" y="207006"/>
                </a:cubicBezTo>
                <a:cubicBezTo>
                  <a:pt x="201917" y="196143"/>
                  <a:pt x="199666" y="184824"/>
                  <a:pt x="190892" y="176702"/>
                </a:cubicBezTo>
                <a:cubicBezTo>
                  <a:pt x="190302" y="176158"/>
                  <a:pt x="189549" y="175888"/>
                  <a:pt x="188799" y="175888"/>
                </a:cubicBezTo>
                <a:close/>
              </a:path>
            </a:pathLst>
          </a:custGeom>
          <a:solidFill>
            <a:srgbClr val="775EF5"/>
          </a:solidFill>
          <a:ln>
            <a:noFill/>
          </a:ln>
          <a:effectLst>
            <a:outerShdw blurRad="28575"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8"/>
          <p:cNvSpPr txBox="1">
            <a:spLocks noGrp="1"/>
          </p:cNvSpPr>
          <p:nvPr>
            <p:ph type="title"/>
          </p:nvPr>
        </p:nvSpPr>
        <p:spPr>
          <a:xfrm>
            <a:off x="4450450" y="1841288"/>
            <a:ext cx="25497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Motivation</a:t>
            </a:r>
            <a:endParaRPr dirty="0"/>
          </a:p>
        </p:txBody>
      </p:sp>
      <p:sp>
        <p:nvSpPr>
          <p:cNvPr id="658" name="Google Shape;658;p38"/>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659" name="Google Shape;659;p38"/>
          <p:cNvSpPr txBox="1">
            <a:spLocks noGrp="1"/>
          </p:cNvSpPr>
          <p:nvPr>
            <p:ph type="title" idx="3"/>
          </p:nvPr>
        </p:nvSpPr>
        <p:spPr>
          <a:xfrm>
            <a:off x="4450449" y="2643713"/>
            <a:ext cx="3457417" cy="6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t>Why are we even doing this?</a:t>
            </a:r>
            <a:endParaRPr sz="2000" dirty="0"/>
          </a:p>
        </p:txBody>
      </p:sp>
      <p:cxnSp>
        <p:nvCxnSpPr>
          <p:cNvPr id="660" name="Google Shape;660;p38"/>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690367" y="4384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Project Motivation</a:t>
            </a:r>
            <a:endParaRPr sz="3600" dirty="0"/>
          </a:p>
        </p:txBody>
      </p:sp>
      <p:sp>
        <p:nvSpPr>
          <p:cNvPr id="588" name="Google Shape;588;p31"/>
          <p:cNvSpPr txBox="1">
            <a:spLocks noGrp="1"/>
          </p:cNvSpPr>
          <p:nvPr>
            <p:ph type="body" idx="1"/>
          </p:nvPr>
        </p:nvSpPr>
        <p:spPr>
          <a:xfrm>
            <a:off x="444833" y="789616"/>
            <a:ext cx="7704000" cy="3390600"/>
          </a:xfrm>
          <a:prstGeom prst="rect">
            <a:avLst/>
          </a:prstGeom>
        </p:spPr>
        <p:txBody>
          <a:bodyPr spcFirstLastPara="1" wrap="square" lIns="91425" tIns="91425" rIns="91425" bIns="91425" anchor="ctr" anchorCtr="0">
            <a:noAutofit/>
          </a:bodyPr>
          <a:lstStyle/>
          <a:p>
            <a:pPr marL="0" indent="0">
              <a:buClr>
                <a:schemeClr val="dk1"/>
              </a:buClr>
              <a:buSzPts val="1100"/>
              <a:buNone/>
            </a:pPr>
            <a:r>
              <a:rPr lang="en-US" sz="2000" u="sng" dirty="0">
                <a:solidFill>
                  <a:srgbClr val="8E8BD8"/>
                </a:solidFill>
              </a:rPr>
              <a:t>1) </a:t>
            </a:r>
            <a:r>
              <a:rPr lang="en-US" sz="2000" b="1" u="sng" dirty="0"/>
              <a:t>Cure loneliness</a:t>
            </a:r>
            <a:r>
              <a:rPr lang="en-US" sz="2000" b="1" dirty="0">
                <a:solidFill>
                  <a:srgbClr val="8E8BD8"/>
                </a:solidFill>
              </a:rPr>
              <a:t> </a:t>
            </a:r>
            <a:r>
              <a:rPr lang="en-US" sz="1800" dirty="0">
                <a:solidFill>
                  <a:srgbClr val="8E8BD8"/>
                </a:solidFill>
              </a:rPr>
              <a:t>in Munich &amp; </a:t>
            </a:r>
            <a:r>
              <a:rPr lang="en-US" sz="2000" b="1" u="sng" dirty="0">
                <a:solidFill>
                  <a:srgbClr val="8E8BD8"/>
                </a:solidFill>
              </a:rPr>
              <a:t>m</a:t>
            </a:r>
            <a:r>
              <a:rPr lang="en-US" sz="2000" b="1" u="sng" dirty="0"/>
              <a:t>eet</a:t>
            </a:r>
            <a:r>
              <a:rPr lang="en-US" sz="1800" dirty="0">
                <a:solidFill>
                  <a:srgbClr val="8E8BD8"/>
                </a:solidFill>
              </a:rPr>
              <a:t> new people</a:t>
            </a:r>
          </a:p>
          <a:p>
            <a:pPr marL="0" lvl="0" indent="0" algn="l" rtl="0">
              <a:spcBef>
                <a:spcPts val="0"/>
              </a:spcBef>
              <a:spcAft>
                <a:spcPts val="0"/>
              </a:spcAft>
              <a:buClr>
                <a:schemeClr val="dk1"/>
              </a:buClr>
              <a:buSzPts val="1100"/>
              <a:buNone/>
            </a:pPr>
            <a:r>
              <a:rPr lang="en-US" sz="1800" dirty="0">
                <a:solidFill>
                  <a:srgbClr val="8E8BD8"/>
                </a:solidFill>
              </a:rPr>
              <a:t>2) </a:t>
            </a:r>
            <a:r>
              <a:rPr lang="en-US" sz="2000" b="1" u="sng" dirty="0"/>
              <a:t>Rewards</a:t>
            </a:r>
            <a:r>
              <a:rPr lang="en-US" sz="1800" dirty="0">
                <a:solidFill>
                  <a:srgbClr val="8E8BD8"/>
                </a:solidFill>
              </a:rPr>
              <a:t> to participating citizens</a:t>
            </a:r>
          </a:p>
          <a:p>
            <a:pPr marL="0" lvl="0" indent="0" algn="l" rtl="0">
              <a:spcBef>
                <a:spcPts val="0"/>
              </a:spcBef>
              <a:spcAft>
                <a:spcPts val="0"/>
              </a:spcAft>
              <a:buClr>
                <a:schemeClr val="dk1"/>
              </a:buClr>
              <a:buSzPts val="1100"/>
              <a:buFont typeface="Arial"/>
              <a:buNone/>
            </a:pPr>
            <a:r>
              <a:rPr lang="en-US" sz="1800" dirty="0">
                <a:solidFill>
                  <a:srgbClr val="8E8BD8"/>
                </a:solidFill>
              </a:rPr>
              <a:t>	- e.g. Discounts at participating </a:t>
            </a:r>
            <a:r>
              <a:rPr lang="en-US" sz="1800" dirty="0" err="1">
                <a:solidFill>
                  <a:srgbClr val="8E8BD8"/>
                </a:solidFill>
              </a:rPr>
              <a:t>companys</a:t>
            </a:r>
            <a:endParaRPr lang="en-US" sz="1800" dirty="0">
              <a:solidFill>
                <a:srgbClr val="8E8BD8"/>
              </a:solidFill>
            </a:endParaRPr>
          </a:p>
          <a:p>
            <a:pPr marL="0" lvl="0" indent="0" algn="l" rtl="0">
              <a:spcBef>
                <a:spcPts val="0"/>
              </a:spcBef>
              <a:spcAft>
                <a:spcPts val="0"/>
              </a:spcAft>
              <a:buClr>
                <a:schemeClr val="dk1"/>
              </a:buClr>
              <a:buSzPts val="1100"/>
              <a:buFont typeface="Arial"/>
              <a:buNone/>
            </a:pPr>
            <a:r>
              <a:rPr lang="en-US" sz="2000" u="sng" dirty="0">
                <a:solidFill>
                  <a:srgbClr val="8E8BD8"/>
                </a:solidFill>
              </a:rPr>
              <a:t>3) </a:t>
            </a:r>
            <a:r>
              <a:rPr lang="en-US" sz="2000" b="1" u="sng" dirty="0"/>
              <a:t>Generate customers</a:t>
            </a:r>
            <a:r>
              <a:rPr lang="en-US" sz="1800" dirty="0">
                <a:solidFill>
                  <a:srgbClr val="8E8BD8"/>
                </a:solidFill>
              </a:rPr>
              <a:t> for participating companies</a:t>
            </a:r>
          </a:p>
          <a:p>
            <a:pPr marL="0" lvl="0" indent="0" algn="l" rtl="0">
              <a:spcBef>
                <a:spcPts val="0"/>
              </a:spcBef>
              <a:spcAft>
                <a:spcPts val="0"/>
              </a:spcAft>
              <a:buClr>
                <a:schemeClr val="dk1"/>
              </a:buClr>
              <a:buSzPts val="1100"/>
              <a:buFont typeface="Arial"/>
              <a:buNone/>
            </a:pPr>
            <a:r>
              <a:rPr lang="en-US" sz="2000" u="sng" dirty="0"/>
              <a:t>4</a:t>
            </a:r>
            <a:r>
              <a:rPr lang="en-US" sz="2000" u="sng" dirty="0">
                <a:solidFill>
                  <a:srgbClr val="8E8BD8"/>
                </a:solidFill>
              </a:rPr>
              <a:t>) </a:t>
            </a:r>
            <a:r>
              <a:rPr lang="en-US" sz="2000" b="1" u="sng" dirty="0"/>
              <a:t>Introduce</a:t>
            </a:r>
            <a:r>
              <a:rPr lang="en-US" sz="1800" u="sng" dirty="0">
                <a:solidFill>
                  <a:srgbClr val="8E8BD8"/>
                </a:solidFill>
              </a:rPr>
              <a:t> </a:t>
            </a:r>
            <a:r>
              <a:rPr lang="en-US" sz="2000" b="1" u="sng" dirty="0"/>
              <a:t>blockchain ecosystem</a:t>
            </a:r>
            <a:r>
              <a:rPr lang="en-US" sz="2000" b="1" dirty="0">
                <a:solidFill>
                  <a:srgbClr val="8E8BD8"/>
                </a:solidFill>
              </a:rPr>
              <a:t> </a:t>
            </a:r>
            <a:r>
              <a:rPr lang="en-US" sz="1800" dirty="0">
                <a:solidFill>
                  <a:srgbClr val="8E8BD8"/>
                </a:solidFill>
              </a:rPr>
              <a:t>to the common man</a:t>
            </a:r>
          </a:p>
          <a:p>
            <a:pPr marL="0" lvl="0" indent="0" algn="l" rtl="0">
              <a:spcBef>
                <a:spcPts val="0"/>
              </a:spcBef>
              <a:spcAft>
                <a:spcPts val="0"/>
              </a:spcAft>
              <a:buClr>
                <a:schemeClr val="dk1"/>
              </a:buClr>
              <a:buSzPts val="1100"/>
              <a:buFont typeface="Arial"/>
              <a:buNone/>
            </a:pPr>
            <a:r>
              <a:rPr lang="en-US" sz="1800" dirty="0"/>
              <a:t>	- Implies easy interface</a:t>
            </a:r>
            <a:endParaRPr lang="en-US" sz="1800" dirty="0">
              <a:solidFill>
                <a:srgbClr val="8E8BD8"/>
              </a:solidFill>
            </a:endParaRPr>
          </a:p>
          <a:p>
            <a:pPr marL="0" lvl="0" indent="0" algn="l" rtl="0">
              <a:spcBef>
                <a:spcPts val="0"/>
              </a:spcBef>
              <a:spcAft>
                <a:spcPts val="0"/>
              </a:spcAft>
              <a:buClr>
                <a:schemeClr val="dk1"/>
              </a:buClr>
              <a:buSzPts val="1100"/>
              <a:buFont typeface="Arial"/>
              <a:buNone/>
            </a:pPr>
            <a:r>
              <a:rPr lang="en-US" sz="1800" dirty="0"/>
              <a:t>5) Make our city </a:t>
            </a:r>
            <a:r>
              <a:rPr lang="en-US" sz="2000" b="1" u="sng" dirty="0"/>
              <a:t>more digital</a:t>
            </a:r>
            <a:endParaRPr lang="en-US" sz="1800" b="1" u="sng"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33"/>
          <p:cNvSpPr txBox="1">
            <a:spLocks noGrp="1"/>
          </p:cNvSpPr>
          <p:nvPr>
            <p:ph type="subTitle" idx="1"/>
          </p:nvPr>
        </p:nvSpPr>
        <p:spPr>
          <a:xfrm>
            <a:off x="216232" y="2826192"/>
            <a:ext cx="5181267" cy="12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181818"/>
              </a:buClr>
              <a:buSzPts val="1100"/>
              <a:buFont typeface="Arial"/>
              <a:buNone/>
            </a:pPr>
            <a:r>
              <a:rPr lang="de-DE" sz="2000" dirty="0"/>
              <a:t>- </a:t>
            </a:r>
            <a:r>
              <a:rPr lang="de-DE" sz="2000" dirty="0" err="1"/>
              <a:t>Is</a:t>
            </a:r>
            <a:r>
              <a:rPr lang="de-DE" sz="2000" dirty="0"/>
              <a:t> </a:t>
            </a:r>
            <a:r>
              <a:rPr lang="de-DE" sz="2000" dirty="0" err="1"/>
              <a:t>new</a:t>
            </a:r>
            <a:r>
              <a:rPr lang="de-DE" sz="2000" dirty="0"/>
              <a:t> in Munich</a:t>
            </a:r>
          </a:p>
          <a:p>
            <a:pPr marL="0" lvl="0" indent="0" algn="l" rtl="0">
              <a:spcBef>
                <a:spcPts val="0"/>
              </a:spcBef>
              <a:spcAft>
                <a:spcPts val="0"/>
              </a:spcAft>
              <a:buClr>
                <a:srgbClr val="181818"/>
              </a:buClr>
              <a:buSzPts val="1100"/>
              <a:buFont typeface="Arial"/>
              <a:buNone/>
            </a:pPr>
            <a:r>
              <a:rPr lang="de-DE" sz="2000" dirty="0"/>
              <a:t>- </a:t>
            </a:r>
            <a:r>
              <a:rPr lang="de-DE" sz="2000" dirty="0" err="1"/>
              <a:t>Has</a:t>
            </a:r>
            <a:r>
              <a:rPr lang="de-DE" sz="2000" dirty="0"/>
              <a:t> </a:t>
            </a:r>
            <a:r>
              <a:rPr lang="de-DE" sz="2000" dirty="0" err="1"/>
              <a:t>no</a:t>
            </a:r>
            <a:r>
              <a:rPr lang="de-DE" sz="2000" dirty="0"/>
              <a:t> </a:t>
            </a:r>
            <a:r>
              <a:rPr lang="de-DE" sz="2000" dirty="0" err="1"/>
              <a:t>friends</a:t>
            </a:r>
            <a:r>
              <a:rPr lang="de-DE" sz="2000" dirty="0"/>
              <a:t> </a:t>
            </a:r>
            <a:r>
              <a:rPr lang="de-DE" sz="2000" dirty="0" err="1"/>
              <a:t>here</a:t>
            </a:r>
            <a:r>
              <a:rPr lang="de-DE" sz="2000" dirty="0"/>
              <a:t> </a:t>
            </a:r>
            <a:r>
              <a:rPr lang="de-DE" sz="2000" dirty="0" err="1"/>
              <a:t>yet</a:t>
            </a:r>
            <a:endParaRPr lang="de-DE" sz="2000" dirty="0"/>
          </a:p>
          <a:p>
            <a:pPr marL="0" lvl="0" indent="0" algn="l" rtl="0">
              <a:spcBef>
                <a:spcPts val="0"/>
              </a:spcBef>
              <a:spcAft>
                <a:spcPts val="0"/>
              </a:spcAft>
              <a:buClr>
                <a:srgbClr val="181818"/>
              </a:buClr>
              <a:buSzPts val="1100"/>
              <a:buFont typeface="Arial"/>
              <a:buNone/>
            </a:pPr>
            <a:r>
              <a:rPr lang="de-DE" sz="2000" dirty="0"/>
              <a:t>- In </a:t>
            </a:r>
            <a:r>
              <a:rPr lang="de-DE" sz="2000" dirty="0" err="1"/>
              <a:t>search</a:t>
            </a:r>
            <a:r>
              <a:rPr lang="de-DE" sz="2000" dirty="0"/>
              <a:t> </a:t>
            </a:r>
            <a:r>
              <a:rPr lang="de-DE" sz="2000" dirty="0" err="1"/>
              <a:t>for</a:t>
            </a:r>
            <a:r>
              <a:rPr lang="de-DE" sz="2000" dirty="0"/>
              <a:t> cool </a:t>
            </a:r>
            <a:r>
              <a:rPr lang="de-DE" sz="2000" dirty="0" err="1"/>
              <a:t>people</a:t>
            </a:r>
            <a:r>
              <a:rPr lang="de-DE" sz="2000" dirty="0"/>
              <a:t> &amp; </a:t>
            </a:r>
            <a:r>
              <a:rPr lang="de-DE" sz="2000" dirty="0" err="1"/>
              <a:t>places</a:t>
            </a:r>
            <a:endParaRPr sz="2000" dirty="0"/>
          </a:p>
        </p:txBody>
      </p:sp>
      <p:sp>
        <p:nvSpPr>
          <p:cNvPr id="612" name="Google Shape;612;p33"/>
          <p:cNvSpPr txBox="1">
            <a:spLocks noGrp="1"/>
          </p:cNvSpPr>
          <p:nvPr>
            <p:ph type="title"/>
          </p:nvPr>
        </p:nvSpPr>
        <p:spPr>
          <a:xfrm>
            <a:off x="681750" y="1417183"/>
            <a:ext cx="3852000" cy="102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Max Mustermann</a:t>
            </a:r>
            <a:endParaRPr dirty="0"/>
          </a:p>
        </p:txBody>
      </p:sp>
      <p:pic>
        <p:nvPicPr>
          <p:cNvPr id="3" name="Grafik 2">
            <a:extLst>
              <a:ext uri="{FF2B5EF4-FFF2-40B4-BE49-F238E27FC236}">
                <a16:creationId xmlns:a16="http://schemas.microsoft.com/office/drawing/2014/main" id="{82951DCC-73F4-360E-8E31-0A4E117DBC79}"/>
              </a:ext>
            </a:extLst>
          </p:cNvPr>
          <p:cNvPicPr>
            <a:picLocks noChangeAspect="1"/>
          </p:cNvPicPr>
          <p:nvPr/>
        </p:nvPicPr>
        <p:blipFill>
          <a:blip r:embed="rId3"/>
          <a:stretch>
            <a:fillRect/>
          </a:stretch>
        </p:blipFill>
        <p:spPr>
          <a:xfrm>
            <a:off x="5122334" y="1216624"/>
            <a:ext cx="2710252" cy="271025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0">
          <a:extLst>
            <a:ext uri="{FF2B5EF4-FFF2-40B4-BE49-F238E27FC236}">
              <a16:creationId xmlns:a16="http://schemas.microsoft.com/office/drawing/2014/main" id="{A690218C-C207-906D-46AA-9674553B59F0}"/>
            </a:ext>
          </a:extLst>
        </p:cNvPr>
        <p:cNvGrpSpPr/>
        <p:nvPr/>
      </p:nvGrpSpPr>
      <p:grpSpPr>
        <a:xfrm>
          <a:off x="0" y="0"/>
          <a:ext cx="0" cy="0"/>
          <a:chOff x="0" y="0"/>
          <a:chExt cx="0" cy="0"/>
        </a:xfrm>
      </p:grpSpPr>
      <p:sp>
        <p:nvSpPr>
          <p:cNvPr id="611" name="Google Shape;611;p33">
            <a:extLst>
              <a:ext uri="{FF2B5EF4-FFF2-40B4-BE49-F238E27FC236}">
                <a16:creationId xmlns:a16="http://schemas.microsoft.com/office/drawing/2014/main" id="{39197DED-67FD-C2FE-BE4B-A26786C2423C}"/>
              </a:ext>
            </a:extLst>
          </p:cNvPr>
          <p:cNvSpPr txBox="1">
            <a:spLocks noGrp="1"/>
          </p:cNvSpPr>
          <p:nvPr>
            <p:ph type="subTitle" idx="1"/>
          </p:nvPr>
        </p:nvSpPr>
        <p:spPr>
          <a:xfrm>
            <a:off x="246167" y="2817725"/>
            <a:ext cx="3775500" cy="12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181818"/>
              </a:buClr>
              <a:buSzPts val="1100"/>
              <a:buFont typeface="Arial"/>
              <a:buNone/>
            </a:pPr>
            <a:r>
              <a:rPr lang="de-DE" sz="2000" dirty="0"/>
              <a:t>- </a:t>
            </a:r>
            <a:r>
              <a:rPr lang="de-DE" sz="2000" dirty="0" err="1"/>
              <a:t>Has</a:t>
            </a:r>
            <a:r>
              <a:rPr lang="de-DE" sz="2000" dirty="0"/>
              <a:t> a Bowling Alley in Munich</a:t>
            </a:r>
          </a:p>
          <a:p>
            <a:pPr marL="0" lvl="0" indent="0" algn="l" rtl="0">
              <a:spcBef>
                <a:spcPts val="0"/>
              </a:spcBef>
              <a:spcAft>
                <a:spcPts val="0"/>
              </a:spcAft>
              <a:buClr>
                <a:srgbClr val="181818"/>
              </a:buClr>
              <a:buSzPts val="1100"/>
              <a:buFont typeface="Arial"/>
              <a:buNone/>
            </a:pPr>
            <a:r>
              <a:rPr lang="de-DE" sz="2000" dirty="0"/>
              <a:t>- </a:t>
            </a:r>
            <a:r>
              <a:rPr lang="de-DE" sz="2000" dirty="0" err="1"/>
              <a:t>Usually</a:t>
            </a:r>
            <a:r>
              <a:rPr lang="de-DE" sz="2000" dirty="0"/>
              <a:t> </a:t>
            </a:r>
            <a:r>
              <a:rPr lang="de-DE" sz="2000" dirty="0" err="1"/>
              <a:t>few</a:t>
            </a:r>
            <a:r>
              <a:rPr lang="de-DE" sz="2000" dirty="0"/>
              <a:t> </a:t>
            </a:r>
            <a:r>
              <a:rPr lang="de-DE" sz="2000" dirty="0" err="1"/>
              <a:t>guests</a:t>
            </a:r>
            <a:r>
              <a:rPr lang="de-DE" sz="2000" dirty="0"/>
              <a:t> on Tuesday</a:t>
            </a:r>
          </a:p>
        </p:txBody>
      </p:sp>
      <p:sp>
        <p:nvSpPr>
          <p:cNvPr id="612" name="Google Shape;612;p33">
            <a:extLst>
              <a:ext uri="{FF2B5EF4-FFF2-40B4-BE49-F238E27FC236}">
                <a16:creationId xmlns:a16="http://schemas.microsoft.com/office/drawing/2014/main" id="{E2AD472B-9FF0-4E83-92BE-34555033A0E8}"/>
              </a:ext>
            </a:extLst>
          </p:cNvPr>
          <p:cNvSpPr txBox="1">
            <a:spLocks noGrp="1"/>
          </p:cNvSpPr>
          <p:nvPr>
            <p:ph type="title"/>
          </p:nvPr>
        </p:nvSpPr>
        <p:spPr>
          <a:xfrm>
            <a:off x="681750" y="1417183"/>
            <a:ext cx="3852000" cy="102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Anna Smith</a:t>
            </a:r>
            <a:endParaRPr dirty="0"/>
          </a:p>
        </p:txBody>
      </p:sp>
      <p:pic>
        <p:nvPicPr>
          <p:cNvPr id="3" name="Grafik 2">
            <a:extLst>
              <a:ext uri="{FF2B5EF4-FFF2-40B4-BE49-F238E27FC236}">
                <a16:creationId xmlns:a16="http://schemas.microsoft.com/office/drawing/2014/main" id="{626976BC-F894-35B1-88E3-D02AEC227EB4}"/>
              </a:ext>
            </a:extLst>
          </p:cNvPr>
          <p:cNvPicPr>
            <a:picLocks noChangeAspect="1"/>
          </p:cNvPicPr>
          <p:nvPr/>
        </p:nvPicPr>
        <p:blipFill>
          <a:blip r:embed="rId3"/>
          <a:stretch>
            <a:fillRect/>
          </a:stretch>
        </p:blipFill>
        <p:spPr>
          <a:xfrm>
            <a:off x="5122334" y="1216624"/>
            <a:ext cx="2710252" cy="2710252"/>
          </a:xfrm>
          <a:prstGeom prst="rect">
            <a:avLst/>
          </a:prstGeom>
        </p:spPr>
      </p:pic>
      <p:pic>
        <p:nvPicPr>
          <p:cNvPr id="4" name="Grafik 3">
            <a:extLst>
              <a:ext uri="{FF2B5EF4-FFF2-40B4-BE49-F238E27FC236}">
                <a16:creationId xmlns:a16="http://schemas.microsoft.com/office/drawing/2014/main" id="{8A467E13-A4B3-293A-A904-14A3DD1C4302}"/>
              </a:ext>
            </a:extLst>
          </p:cNvPr>
          <p:cNvPicPr>
            <a:picLocks noChangeAspect="1"/>
          </p:cNvPicPr>
          <p:nvPr/>
        </p:nvPicPr>
        <p:blipFill>
          <a:blip r:embed="rId4"/>
          <a:stretch>
            <a:fillRect/>
          </a:stretch>
        </p:blipFill>
        <p:spPr>
          <a:xfrm>
            <a:off x="5122334" y="1216624"/>
            <a:ext cx="2710252" cy="2710252"/>
          </a:xfrm>
          <a:prstGeom prst="rect">
            <a:avLst/>
          </a:prstGeom>
        </p:spPr>
      </p:pic>
    </p:spTree>
    <p:extLst>
      <p:ext uri="{BB962C8B-B14F-4D97-AF65-F5344CB8AC3E}">
        <p14:creationId xmlns:p14="http://schemas.microsoft.com/office/powerpoint/2010/main" val="1165134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0">
          <a:extLst>
            <a:ext uri="{FF2B5EF4-FFF2-40B4-BE49-F238E27FC236}">
              <a16:creationId xmlns:a16="http://schemas.microsoft.com/office/drawing/2014/main" id="{C2F14B71-71E5-1082-D913-469EBACA30EC}"/>
            </a:ext>
          </a:extLst>
        </p:cNvPr>
        <p:cNvGrpSpPr/>
        <p:nvPr/>
      </p:nvGrpSpPr>
      <p:grpSpPr>
        <a:xfrm>
          <a:off x="0" y="0"/>
          <a:ext cx="0" cy="0"/>
          <a:chOff x="0" y="0"/>
          <a:chExt cx="0" cy="0"/>
        </a:xfrm>
      </p:grpSpPr>
      <p:sp>
        <p:nvSpPr>
          <p:cNvPr id="611" name="Google Shape;611;p33">
            <a:extLst>
              <a:ext uri="{FF2B5EF4-FFF2-40B4-BE49-F238E27FC236}">
                <a16:creationId xmlns:a16="http://schemas.microsoft.com/office/drawing/2014/main" id="{6AE82E91-4C03-234B-51DE-A7A313A13BFA}"/>
              </a:ext>
            </a:extLst>
          </p:cNvPr>
          <p:cNvSpPr txBox="1">
            <a:spLocks noGrp="1"/>
          </p:cNvSpPr>
          <p:nvPr>
            <p:ph type="subTitle" idx="1"/>
          </p:nvPr>
        </p:nvSpPr>
        <p:spPr>
          <a:xfrm>
            <a:off x="246166" y="2792326"/>
            <a:ext cx="4198833" cy="12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181818"/>
              </a:buClr>
              <a:buSzPts val="1100"/>
              <a:buFont typeface="Arial"/>
              <a:buNone/>
            </a:pPr>
            <a:r>
              <a:rPr lang="de-DE" sz="2000" dirty="0"/>
              <a:t>- </a:t>
            </a:r>
            <a:r>
              <a:rPr lang="de-DE" sz="2000" dirty="0" err="1"/>
              <a:t>Really</a:t>
            </a:r>
            <a:r>
              <a:rPr lang="de-DE" sz="2000" dirty="0"/>
              <a:t> </a:t>
            </a:r>
            <a:r>
              <a:rPr lang="de-DE" sz="2000" dirty="0" err="1"/>
              <a:t>enjoys</a:t>
            </a:r>
            <a:r>
              <a:rPr lang="de-DE" sz="2000" dirty="0"/>
              <a:t> Bowling</a:t>
            </a:r>
          </a:p>
          <a:p>
            <a:pPr marL="0" lvl="0" indent="0" algn="l" rtl="0">
              <a:spcBef>
                <a:spcPts val="0"/>
              </a:spcBef>
              <a:spcAft>
                <a:spcPts val="0"/>
              </a:spcAft>
              <a:buClr>
                <a:srgbClr val="181818"/>
              </a:buClr>
              <a:buSzPts val="1100"/>
              <a:buFont typeface="Arial"/>
              <a:buNone/>
            </a:pPr>
            <a:r>
              <a:rPr lang="de-DE" sz="2000" dirty="0"/>
              <a:t>- </a:t>
            </a:r>
            <a:r>
              <a:rPr lang="de-DE" sz="2000" dirty="0" err="1"/>
              <a:t>Is</a:t>
            </a:r>
            <a:r>
              <a:rPr lang="de-DE" sz="2000" dirty="0"/>
              <a:t> </a:t>
            </a:r>
            <a:r>
              <a:rPr lang="de-DE" sz="2000" dirty="0" err="1"/>
              <a:t>looking</a:t>
            </a:r>
            <a:r>
              <a:rPr lang="de-DE" sz="2000" dirty="0"/>
              <a:t> </a:t>
            </a:r>
            <a:r>
              <a:rPr lang="de-DE" sz="2000" dirty="0" err="1"/>
              <a:t>for</a:t>
            </a:r>
            <a:r>
              <a:rPr lang="de-DE" sz="2000" dirty="0"/>
              <a:t> </a:t>
            </a:r>
            <a:r>
              <a:rPr lang="de-DE" sz="2000" dirty="0" err="1"/>
              <a:t>cheaper</a:t>
            </a:r>
            <a:r>
              <a:rPr lang="de-DE" sz="2000" dirty="0"/>
              <a:t> </a:t>
            </a:r>
            <a:r>
              <a:rPr lang="de-DE" sz="2000" dirty="0" err="1"/>
              <a:t>entry</a:t>
            </a:r>
            <a:r>
              <a:rPr lang="de-DE" sz="2000" dirty="0"/>
              <a:t> </a:t>
            </a:r>
            <a:r>
              <a:rPr lang="de-DE" sz="2000" dirty="0" err="1"/>
              <a:t>or</a:t>
            </a:r>
            <a:r>
              <a:rPr lang="de-DE" sz="2000" dirty="0"/>
              <a:t> </a:t>
            </a:r>
            <a:r>
              <a:rPr lang="de-DE" sz="2000" dirty="0" err="1"/>
              <a:t>new</a:t>
            </a:r>
            <a:r>
              <a:rPr lang="de-DE" sz="2000" dirty="0"/>
              <a:t> </a:t>
            </a:r>
            <a:r>
              <a:rPr lang="de-DE" sz="2000" dirty="0" err="1"/>
              <a:t>people</a:t>
            </a:r>
            <a:r>
              <a:rPr lang="de-DE" sz="2000" dirty="0"/>
              <a:t> to </a:t>
            </a:r>
            <a:r>
              <a:rPr lang="de-DE" sz="2000" dirty="0" err="1"/>
              <a:t>play</a:t>
            </a:r>
            <a:r>
              <a:rPr lang="de-DE" sz="2000" dirty="0"/>
              <a:t> with/</a:t>
            </a:r>
            <a:r>
              <a:rPr lang="de-DE" sz="2000" dirty="0" err="1"/>
              <a:t>against</a:t>
            </a:r>
            <a:endParaRPr lang="de-DE" sz="2000" dirty="0"/>
          </a:p>
        </p:txBody>
      </p:sp>
      <p:sp>
        <p:nvSpPr>
          <p:cNvPr id="612" name="Google Shape;612;p33">
            <a:extLst>
              <a:ext uri="{FF2B5EF4-FFF2-40B4-BE49-F238E27FC236}">
                <a16:creationId xmlns:a16="http://schemas.microsoft.com/office/drawing/2014/main" id="{5676C408-E2E9-9C60-7057-31B6AECAEDFF}"/>
              </a:ext>
            </a:extLst>
          </p:cNvPr>
          <p:cNvSpPr txBox="1">
            <a:spLocks noGrp="1"/>
          </p:cNvSpPr>
          <p:nvPr>
            <p:ph type="title"/>
          </p:nvPr>
        </p:nvSpPr>
        <p:spPr>
          <a:xfrm>
            <a:off x="681750" y="1417183"/>
            <a:ext cx="3852000" cy="102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Kevin Pascal</a:t>
            </a:r>
            <a:endParaRPr dirty="0"/>
          </a:p>
        </p:txBody>
      </p:sp>
      <p:pic>
        <p:nvPicPr>
          <p:cNvPr id="3" name="Grafik 2">
            <a:extLst>
              <a:ext uri="{FF2B5EF4-FFF2-40B4-BE49-F238E27FC236}">
                <a16:creationId xmlns:a16="http://schemas.microsoft.com/office/drawing/2014/main" id="{D71F0F85-1D62-8C3F-698D-47E322F3034B}"/>
              </a:ext>
            </a:extLst>
          </p:cNvPr>
          <p:cNvPicPr>
            <a:picLocks noChangeAspect="1"/>
          </p:cNvPicPr>
          <p:nvPr/>
        </p:nvPicPr>
        <p:blipFill>
          <a:blip r:embed="rId3"/>
          <a:stretch>
            <a:fillRect/>
          </a:stretch>
        </p:blipFill>
        <p:spPr>
          <a:xfrm>
            <a:off x="5122334" y="1216624"/>
            <a:ext cx="2710252" cy="2710252"/>
          </a:xfrm>
          <a:prstGeom prst="rect">
            <a:avLst/>
          </a:prstGeom>
        </p:spPr>
      </p:pic>
      <p:pic>
        <p:nvPicPr>
          <p:cNvPr id="4" name="Grafik 3">
            <a:extLst>
              <a:ext uri="{FF2B5EF4-FFF2-40B4-BE49-F238E27FC236}">
                <a16:creationId xmlns:a16="http://schemas.microsoft.com/office/drawing/2014/main" id="{A0AA5011-6298-9322-7613-72A3FA5EA840}"/>
              </a:ext>
            </a:extLst>
          </p:cNvPr>
          <p:cNvPicPr>
            <a:picLocks noChangeAspect="1"/>
          </p:cNvPicPr>
          <p:nvPr/>
        </p:nvPicPr>
        <p:blipFill>
          <a:blip r:embed="rId4"/>
          <a:stretch>
            <a:fillRect/>
          </a:stretch>
        </p:blipFill>
        <p:spPr>
          <a:xfrm>
            <a:off x="5122334" y="1216624"/>
            <a:ext cx="2710252" cy="2710252"/>
          </a:xfrm>
          <a:prstGeom prst="rect">
            <a:avLst/>
          </a:prstGeom>
        </p:spPr>
      </p:pic>
      <p:pic>
        <p:nvPicPr>
          <p:cNvPr id="5" name="Grafik 4">
            <a:extLst>
              <a:ext uri="{FF2B5EF4-FFF2-40B4-BE49-F238E27FC236}">
                <a16:creationId xmlns:a16="http://schemas.microsoft.com/office/drawing/2014/main" id="{3D789774-87EA-1631-CCEF-D5A3124DBFA3}"/>
              </a:ext>
            </a:extLst>
          </p:cNvPr>
          <p:cNvPicPr>
            <a:picLocks noChangeAspect="1"/>
          </p:cNvPicPr>
          <p:nvPr/>
        </p:nvPicPr>
        <p:blipFill>
          <a:blip r:embed="rId5"/>
          <a:stretch>
            <a:fillRect/>
          </a:stretch>
        </p:blipFill>
        <p:spPr>
          <a:xfrm>
            <a:off x="5122334" y="1216624"/>
            <a:ext cx="2710252" cy="2710252"/>
          </a:xfrm>
          <a:prstGeom prst="rect">
            <a:avLst/>
          </a:prstGeom>
        </p:spPr>
      </p:pic>
    </p:spTree>
    <p:extLst>
      <p:ext uri="{BB962C8B-B14F-4D97-AF65-F5344CB8AC3E}">
        <p14:creationId xmlns:p14="http://schemas.microsoft.com/office/powerpoint/2010/main" val="1725972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5549CA99-76AA-F66D-64E4-11B70052B649}"/>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F93C4DA5-DD98-5253-DB05-1DFC4FC543C2}"/>
              </a:ext>
            </a:extLst>
          </p:cNvPr>
          <p:cNvSpPr txBox="1">
            <a:spLocks noGrp="1"/>
          </p:cNvSpPr>
          <p:nvPr>
            <p:ph type="title"/>
          </p:nvPr>
        </p:nvSpPr>
        <p:spPr>
          <a:xfrm>
            <a:off x="4450450" y="1841288"/>
            <a:ext cx="2549700" cy="56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Concept</a:t>
            </a:r>
            <a:endParaRPr dirty="0"/>
          </a:p>
        </p:txBody>
      </p:sp>
      <p:sp>
        <p:nvSpPr>
          <p:cNvPr id="658" name="Google Shape;658;p38">
            <a:extLst>
              <a:ext uri="{FF2B5EF4-FFF2-40B4-BE49-F238E27FC236}">
                <a16:creationId xmlns:a16="http://schemas.microsoft.com/office/drawing/2014/main" id="{D731D192-3CC7-3C52-298C-6E8DC14B987C}"/>
              </a:ext>
            </a:extLst>
          </p:cNvPr>
          <p:cNvSpPr txBox="1">
            <a:spLocks noGrp="1"/>
          </p:cNvSpPr>
          <p:nvPr>
            <p:ph type="title" idx="2"/>
          </p:nvPr>
        </p:nvSpPr>
        <p:spPr>
          <a:xfrm>
            <a:off x="2179475" y="1841300"/>
            <a:ext cx="2077800" cy="134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659" name="Google Shape;659;p38">
            <a:extLst>
              <a:ext uri="{FF2B5EF4-FFF2-40B4-BE49-F238E27FC236}">
                <a16:creationId xmlns:a16="http://schemas.microsoft.com/office/drawing/2014/main" id="{66954E91-B93B-8911-7E39-0192718B33B6}"/>
              </a:ext>
            </a:extLst>
          </p:cNvPr>
          <p:cNvSpPr txBox="1">
            <a:spLocks noGrp="1"/>
          </p:cNvSpPr>
          <p:nvPr>
            <p:ph type="title" idx="3"/>
          </p:nvPr>
        </p:nvSpPr>
        <p:spPr>
          <a:xfrm>
            <a:off x="4450449" y="2643713"/>
            <a:ext cx="3741051" cy="6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t>Did we really think this all through?</a:t>
            </a:r>
            <a:endParaRPr sz="2000" dirty="0"/>
          </a:p>
        </p:txBody>
      </p:sp>
      <p:cxnSp>
        <p:nvCxnSpPr>
          <p:cNvPr id="660" name="Google Shape;660;p38">
            <a:extLst>
              <a:ext uri="{FF2B5EF4-FFF2-40B4-BE49-F238E27FC236}">
                <a16:creationId xmlns:a16="http://schemas.microsoft.com/office/drawing/2014/main" id="{658AE26F-0FEF-12ED-F8FC-AEAD6EB68FE3}"/>
              </a:ext>
            </a:extLst>
          </p:cNvPr>
          <p:cNvCxnSpPr/>
          <p:nvPr/>
        </p:nvCxnSpPr>
        <p:spPr>
          <a:xfrm>
            <a:off x="4257250" y="2560875"/>
            <a:ext cx="41814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3254472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2"/>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Concept</a:t>
            </a:r>
            <a:endParaRPr dirty="0"/>
          </a:p>
        </p:txBody>
      </p:sp>
      <p:sp>
        <p:nvSpPr>
          <p:cNvPr id="594" name="Google Shape;594;p32"/>
          <p:cNvSpPr txBox="1">
            <a:spLocks noGrp="1"/>
          </p:cNvSpPr>
          <p:nvPr>
            <p:ph type="subTitle" idx="1"/>
          </p:nvPr>
        </p:nvSpPr>
        <p:spPr>
          <a:xfrm>
            <a:off x="6763267" y="1378469"/>
            <a:ext cx="2236800" cy="41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t>Anna Smith</a:t>
            </a:r>
            <a:endParaRPr sz="2500" dirty="0"/>
          </a:p>
        </p:txBody>
      </p:sp>
      <p:sp>
        <p:nvSpPr>
          <p:cNvPr id="596" name="Google Shape;596;p32"/>
          <p:cNvSpPr txBox="1">
            <a:spLocks noGrp="1"/>
          </p:cNvSpPr>
          <p:nvPr>
            <p:ph type="subTitle" idx="2"/>
          </p:nvPr>
        </p:nvSpPr>
        <p:spPr>
          <a:xfrm>
            <a:off x="6815665" y="1765782"/>
            <a:ext cx="2391833" cy="698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dirty="0"/>
              <a:t>Earns more on formerly quiet days</a:t>
            </a:r>
            <a:endParaRPr sz="2000" dirty="0"/>
          </a:p>
        </p:txBody>
      </p:sp>
      <p:sp>
        <p:nvSpPr>
          <p:cNvPr id="602" name="Google Shape;602;p32"/>
          <p:cNvSpPr txBox="1">
            <a:spLocks noGrp="1"/>
          </p:cNvSpPr>
          <p:nvPr>
            <p:ph type="subTitle" idx="8"/>
          </p:nvPr>
        </p:nvSpPr>
        <p:spPr>
          <a:xfrm>
            <a:off x="188823" y="1463242"/>
            <a:ext cx="2236800"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Max </a:t>
            </a:r>
            <a:r>
              <a:rPr lang="en" sz="2500" dirty="0"/>
              <a:t>Mustermann</a:t>
            </a:r>
            <a:endParaRPr sz="2500" dirty="0"/>
          </a:p>
        </p:txBody>
      </p:sp>
      <p:sp>
        <p:nvSpPr>
          <p:cNvPr id="603" name="Google Shape;603;p32"/>
          <p:cNvSpPr txBox="1">
            <a:spLocks noGrp="1"/>
          </p:cNvSpPr>
          <p:nvPr>
            <p:ph type="subTitle" idx="9"/>
          </p:nvPr>
        </p:nvSpPr>
        <p:spPr>
          <a:xfrm>
            <a:off x="99266" y="1798315"/>
            <a:ext cx="2272998" cy="698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000" dirty="0"/>
              <a:t>Gets to know Kevin &amp; the bowling alley</a:t>
            </a:r>
            <a:endParaRPr sz="2000" dirty="0"/>
          </a:p>
        </p:txBody>
      </p:sp>
      <p:sp>
        <p:nvSpPr>
          <p:cNvPr id="604" name="Google Shape;604;p32"/>
          <p:cNvSpPr txBox="1">
            <a:spLocks noGrp="1"/>
          </p:cNvSpPr>
          <p:nvPr>
            <p:ph type="subTitle" idx="13"/>
          </p:nvPr>
        </p:nvSpPr>
        <p:spPr>
          <a:xfrm>
            <a:off x="1185441" y="3880130"/>
            <a:ext cx="2236800" cy="419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500" dirty="0"/>
              <a:t>Kevin Pascal</a:t>
            </a:r>
            <a:endParaRPr sz="2500" dirty="0"/>
          </a:p>
        </p:txBody>
      </p:sp>
      <p:sp>
        <p:nvSpPr>
          <p:cNvPr id="605" name="Google Shape;605;p32"/>
          <p:cNvSpPr txBox="1">
            <a:spLocks noGrp="1"/>
          </p:cNvSpPr>
          <p:nvPr>
            <p:ph type="subTitle" idx="14"/>
          </p:nvPr>
        </p:nvSpPr>
        <p:spPr>
          <a:xfrm>
            <a:off x="830985" y="4364305"/>
            <a:ext cx="2903959" cy="6981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000" dirty="0"/>
              <a:t>Gets to play with Max</a:t>
            </a:r>
            <a:endParaRPr sz="2000" dirty="0"/>
          </a:p>
        </p:txBody>
      </p:sp>
      <p:cxnSp>
        <p:nvCxnSpPr>
          <p:cNvPr id="606" name="Google Shape;606;p32"/>
          <p:cNvCxnSpPr>
            <a:cxnSpLocks/>
            <a:stCxn id="4" idx="2"/>
            <a:endCxn id="5" idx="1"/>
          </p:cNvCxnSpPr>
          <p:nvPr/>
        </p:nvCxnSpPr>
        <p:spPr>
          <a:xfrm>
            <a:off x="3082636" y="2639956"/>
            <a:ext cx="736655" cy="1818319"/>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pic>
        <p:nvPicPr>
          <p:cNvPr id="4" name="Grafik 3">
            <a:extLst>
              <a:ext uri="{FF2B5EF4-FFF2-40B4-BE49-F238E27FC236}">
                <a16:creationId xmlns:a16="http://schemas.microsoft.com/office/drawing/2014/main" id="{BCA5004A-4DBD-08A7-79E4-EE41697C0F90}"/>
              </a:ext>
            </a:extLst>
          </p:cNvPr>
          <p:cNvPicPr>
            <a:picLocks noChangeAspect="1"/>
          </p:cNvPicPr>
          <p:nvPr/>
        </p:nvPicPr>
        <p:blipFill>
          <a:blip r:embed="rId3"/>
          <a:stretch>
            <a:fillRect/>
          </a:stretch>
        </p:blipFill>
        <p:spPr>
          <a:xfrm>
            <a:off x="2452698" y="1380080"/>
            <a:ext cx="1259876" cy="1259876"/>
          </a:xfrm>
          <a:prstGeom prst="rect">
            <a:avLst/>
          </a:prstGeom>
        </p:spPr>
      </p:pic>
      <p:pic>
        <p:nvPicPr>
          <p:cNvPr id="5" name="Grafik 4">
            <a:extLst>
              <a:ext uri="{FF2B5EF4-FFF2-40B4-BE49-F238E27FC236}">
                <a16:creationId xmlns:a16="http://schemas.microsoft.com/office/drawing/2014/main" id="{F694C3B3-302B-2005-4E98-1E92C7F058CC}"/>
              </a:ext>
            </a:extLst>
          </p:cNvPr>
          <p:cNvPicPr>
            <a:picLocks noChangeAspect="1"/>
          </p:cNvPicPr>
          <p:nvPr/>
        </p:nvPicPr>
        <p:blipFill>
          <a:blip r:embed="rId4"/>
          <a:stretch>
            <a:fillRect/>
          </a:stretch>
        </p:blipFill>
        <p:spPr>
          <a:xfrm>
            <a:off x="3819291" y="3822341"/>
            <a:ext cx="1271867" cy="1271867"/>
          </a:xfrm>
          <a:prstGeom prst="rect">
            <a:avLst/>
          </a:prstGeom>
        </p:spPr>
      </p:pic>
      <p:pic>
        <p:nvPicPr>
          <p:cNvPr id="8" name="Grafik 7">
            <a:extLst>
              <a:ext uri="{FF2B5EF4-FFF2-40B4-BE49-F238E27FC236}">
                <a16:creationId xmlns:a16="http://schemas.microsoft.com/office/drawing/2014/main" id="{C2CFB6A1-C1A4-C73C-1477-22BC5546AB0B}"/>
              </a:ext>
            </a:extLst>
          </p:cNvPr>
          <p:cNvPicPr>
            <a:picLocks noChangeAspect="1"/>
          </p:cNvPicPr>
          <p:nvPr/>
        </p:nvPicPr>
        <p:blipFill>
          <a:blip r:embed="rId5"/>
          <a:stretch>
            <a:fillRect/>
          </a:stretch>
        </p:blipFill>
        <p:spPr>
          <a:xfrm>
            <a:off x="5422957" y="1383718"/>
            <a:ext cx="1259876" cy="1259876"/>
          </a:xfrm>
          <a:prstGeom prst="rect">
            <a:avLst/>
          </a:prstGeom>
        </p:spPr>
      </p:pic>
      <p:cxnSp>
        <p:nvCxnSpPr>
          <p:cNvPr id="18" name="Google Shape;606;p32">
            <a:extLst>
              <a:ext uri="{FF2B5EF4-FFF2-40B4-BE49-F238E27FC236}">
                <a16:creationId xmlns:a16="http://schemas.microsoft.com/office/drawing/2014/main" id="{D7005572-BE91-F18F-296B-220216E35FF4}"/>
              </a:ext>
            </a:extLst>
          </p:cNvPr>
          <p:cNvCxnSpPr>
            <a:cxnSpLocks/>
            <a:stCxn id="8" idx="2"/>
            <a:endCxn id="5" idx="3"/>
          </p:cNvCxnSpPr>
          <p:nvPr/>
        </p:nvCxnSpPr>
        <p:spPr>
          <a:xfrm flipH="1">
            <a:off x="5091158" y="2643594"/>
            <a:ext cx="961737" cy="1814681"/>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cxnSp>
        <p:nvCxnSpPr>
          <p:cNvPr id="31" name="Google Shape;606;p32">
            <a:extLst>
              <a:ext uri="{FF2B5EF4-FFF2-40B4-BE49-F238E27FC236}">
                <a16:creationId xmlns:a16="http://schemas.microsoft.com/office/drawing/2014/main" id="{44307AEE-0A82-F058-771D-181DEF4BE947}"/>
              </a:ext>
            </a:extLst>
          </p:cNvPr>
          <p:cNvCxnSpPr>
            <a:cxnSpLocks/>
            <a:stCxn id="4" idx="3"/>
            <a:endCxn id="8" idx="1"/>
          </p:cNvCxnSpPr>
          <p:nvPr/>
        </p:nvCxnSpPr>
        <p:spPr>
          <a:xfrm>
            <a:off x="3712574" y="2010018"/>
            <a:ext cx="1710383" cy="3638"/>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66335776-78C0-5D0A-6272-3FDEC7F180FE}"/>
              </a:ext>
            </a:extLst>
          </p:cNvPr>
          <p:cNvSpPr>
            <a:spLocks noGrp="1"/>
          </p:cNvSpPr>
          <p:nvPr>
            <p:ph type="title" idx="3"/>
          </p:nvPr>
        </p:nvSpPr>
        <p:spPr>
          <a:xfrm>
            <a:off x="75900" y="3622500"/>
            <a:ext cx="1288200" cy="1186200"/>
          </a:xfrm>
        </p:spPr>
        <p:txBody>
          <a:bodyPr/>
          <a:lstStyle/>
          <a:p>
            <a:r>
              <a:rPr lang="de-DE" dirty="0"/>
              <a:t>02</a:t>
            </a:r>
          </a:p>
        </p:txBody>
      </p:sp>
      <p:sp>
        <p:nvSpPr>
          <p:cNvPr id="8" name="Titel 7">
            <a:extLst>
              <a:ext uri="{FF2B5EF4-FFF2-40B4-BE49-F238E27FC236}">
                <a16:creationId xmlns:a16="http://schemas.microsoft.com/office/drawing/2014/main" id="{6322FF3F-3DF9-407C-9C99-0947B60CD64A}"/>
              </a:ext>
            </a:extLst>
          </p:cNvPr>
          <p:cNvSpPr>
            <a:spLocks noGrp="1"/>
          </p:cNvSpPr>
          <p:nvPr>
            <p:ph type="title" idx="6"/>
          </p:nvPr>
        </p:nvSpPr>
        <p:spPr>
          <a:xfrm>
            <a:off x="0" y="1780100"/>
            <a:ext cx="1288200" cy="1186200"/>
          </a:xfrm>
        </p:spPr>
        <p:txBody>
          <a:bodyPr/>
          <a:lstStyle/>
          <a:p>
            <a:r>
              <a:rPr lang="de-DE" dirty="0"/>
              <a:t>01</a:t>
            </a:r>
          </a:p>
        </p:txBody>
      </p:sp>
      <p:sp>
        <p:nvSpPr>
          <p:cNvPr id="14" name="Titel 13">
            <a:extLst>
              <a:ext uri="{FF2B5EF4-FFF2-40B4-BE49-F238E27FC236}">
                <a16:creationId xmlns:a16="http://schemas.microsoft.com/office/drawing/2014/main" id="{4F89724A-B49F-A07D-9A01-51A0F45BC72B}"/>
              </a:ext>
            </a:extLst>
          </p:cNvPr>
          <p:cNvSpPr>
            <a:spLocks noGrp="1"/>
          </p:cNvSpPr>
          <p:nvPr>
            <p:ph type="title" idx="15"/>
          </p:nvPr>
        </p:nvSpPr>
        <p:spPr/>
        <p:txBody>
          <a:bodyPr/>
          <a:lstStyle/>
          <a:p>
            <a:r>
              <a:rPr lang="en" dirty="0"/>
              <a:t>“But wait – there´s more”</a:t>
            </a:r>
            <a:endParaRPr lang="de-DE" dirty="0"/>
          </a:p>
        </p:txBody>
      </p:sp>
      <p:sp>
        <p:nvSpPr>
          <p:cNvPr id="15" name="Textfeld 14">
            <a:extLst>
              <a:ext uri="{FF2B5EF4-FFF2-40B4-BE49-F238E27FC236}">
                <a16:creationId xmlns:a16="http://schemas.microsoft.com/office/drawing/2014/main" id="{61CC9337-16A2-2F54-654F-1B26B3823857}"/>
              </a:ext>
            </a:extLst>
          </p:cNvPr>
          <p:cNvSpPr txBox="1"/>
          <p:nvPr/>
        </p:nvSpPr>
        <p:spPr>
          <a:xfrm>
            <a:off x="1218866" y="3792680"/>
            <a:ext cx="7205134" cy="707886"/>
          </a:xfrm>
          <a:prstGeom prst="rect">
            <a:avLst/>
          </a:prstGeom>
          <a:noFill/>
        </p:spPr>
        <p:txBody>
          <a:bodyPr wrap="square" rtlCol="0">
            <a:spAutoFit/>
          </a:bodyPr>
          <a:lstStyle/>
          <a:p>
            <a:pPr algn="l"/>
            <a:r>
              <a:rPr lang="de-DE" sz="2000" dirty="0">
                <a:solidFill>
                  <a:schemeClr val="accent6">
                    <a:lumMod val="60000"/>
                    <a:lumOff val="40000"/>
                  </a:schemeClr>
                </a:solidFill>
              </a:rPr>
              <a:t>Kevin &amp; Max </a:t>
            </a:r>
            <a:r>
              <a:rPr lang="de-DE" sz="2000" dirty="0" err="1">
                <a:solidFill>
                  <a:schemeClr val="accent6">
                    <a:lumMod val="60000"/>
                    <a:lumOff val="40000"/>
                  </a:schemeClr>
                </a:solidFill>
              </a:rPr>
              <a:t>get</a:t>
            </a:r>
            <a:r>
              <a:rPr lang="de-DE" sz="2000" dirty="0">
                <a:solidFill>
                  <a:schemeClr val="accent6">
                    <a:lumMod val="60000"/>
                    <a:lumOff val="40000"/>
                  </a:schemeClr>
                </a:solidFill>
              </a:rPr>
              <a:t> </a:t>
            </a:r>
            <a:r>
              <a:rPr lang="de-DE" sz="2000" dirty="0" err="1">
                <a:solidFill>
                  <a:schemeClr val="accent6">
                    <a:lumMod val="60000"/>
                    <a:lumOff val="40000"/>
                  </a:schemeClr>
                </a:solidFill>
              </a:rPr>
              <a:t>discounts</a:t>
            </a:r>
            <a:r>
              <a:rPr lang="de-DE" sz="2000" dirty="0">
                <a:solidFill>
                  <a:schemeClr val="accent6">
                    <a:lumMod val="60000"/>
                    <a:lumOff val="40000"/>
                  </a:schemeClr>
                </a:solidFill>
              </a:rPr>
              <a:t> at all </a:t>
            </a:r>
            <a:r>
              <a:rPr lang="de-DE" sz="2000" dirty="0" err="1">
                <a:solidFill>
                  <a:schemeClr val="accent6">
                    <a:lumMod val="60000"/>
                    <a:lumOff val="40000"/>
                  </a:schemeClr>
                </a:solidFill>
              </a:rPr>
              <a:t>participating</a:t>
            </a:r>
            <a:r>
              <a:rPr lang="de-DE" sz="2000" dirty="0">
                <a:solidFill>
                  <a:schemeClr val="accent6">
                    <a:lumMod val="60000"/>
                    <a:lumOff val="40000"/>
                  </a:schemeClr>
                </a:solidFill>
              </a:rPr>
              <a:t> </a:t>
            </a:r>
            <a:r>
              <a:rPr lang="de-DE" sz="2000" dirty="0" err="1">
                <a:solidFill>
                  <a:schemeClr val="accent6">
                    <a:lumMod val="60000"/>
                    <a:lumOff val="40000"/>
                  </a:schemeClr>
                </a:solidFill>
              </a:rPr>
              <a:t>companys</a:t>
            </a:r>
            <a:r>
              <a:rPr lang="de-DE" sz="2000" dirty="0">
                <a:solidFill>
                  <a:schemeClr val="accent6">
                    <a:lumMod val="60000"/>
                    <a:lumOff val="40000"/>
                  </a:schemeClr>
                </a:solidFill>
              </a:rPr>
              <a:t> </a:t>
            </a:r>
            <a:r>
              <a:rPr lang="de-DE" sz="2000" dirty="0" err="1">
                <a:solidFill>
                  <a:schemeClr val="accent6">
                    <a:lumMod val="60000"/>
                    <a:lumOff val="40000"/>
                  </a:schemeClr>
                </a:solidFill>
              </a:rPr>
              <a:t>corresponding</a:t>
            </a:r>
            <a:r>
              <a:rPr lang="de-DE" sz="2000" dirty="0">
                <a:solidFill>
                  <a:schemeClr val="accent6">
                    <a:lumMod val="60000"/>
                    <a:lumOff val="40000"/>
                  </a:schemeClr>
                </a:solidFill>
              </a:rPr>
              <a:t> to </a:t>
            </a:r>
            <a:r>
              <a:rPr lang="de-DE" sz="2000" dirty="0" err="1">
                <a:solidFill>
                  <a:schemeClr val="accent6">
                    <a:lumMod val="60000"/>
                    <a:lumOff val="40000"/>
                  </a:schemeClr>
                </a:solidFill>
              </a:rPr>
              <a:t>their</a:t>
            </a:r>
            <a:r>
              <a:rPr lang="de-DE" sz="2000" dirty="0">
                <a:solidFill>
                  <a:schemeClr val="accent6">
                    <a:lumMod val="60000"/>
                    <a:lumOff val="40000"/>
                  </a:schemeClr>
                </a:solidFill>
              </a:rPr>
              <a:t> NFT grade</a:t>
            </a:r>
          </a:p>
        </p:txBody>
      </p:sp>
      <p:sp>
        <p:nvSpPr>
          <p:cNvPr id="19" name="Textfeld 18">
            <a:extLst>
              <a:ext uri="{FF2B5EF4-FFF2-40B4-BE49-F238E27FC236}">
                <a16:creationId xmlns:a16="http://schemas.microsoft.com/office/drawing/2014/main" id="{CF2B3739-2E3F-EAB8-E69E-E00974C54AF9}"/>
              </a:ext>
            </a:extLst>
          </p:cNvPr>
          <p:cNvSpPr txBox="1"/>
          <p:nvPr/>
        </p:nvSpPr>
        <p:spPr>
          <a:xfrm>
            <a:off x="1049866" y="1971324"/>
            <a:ext cx="7205134" cy="1015663"/>
          </a:xfrm>
          <a:prstGeom prst="rect">
            <a:avLst/>
          </a:prstGeom>
          <a:noFill/>
        </p:spPr>
        <p:txBody>
          <a:bodyPr wrap="square" rtlCol="0">
            <a:spAutoFit/>
          </a:bodyPr>
          <a:lstStyle/>
          <a:p>
            <a:pPr algn="l"/>
            <a:r>
              <a:rPr lang="de-DE" sz="2000" dirty="0">
                <a:solidFill>
                  <a:schemeClr val="accent6">
                    <a:lumMod val="60000"/>
                    <a:lumOff val="40000"/>
                  </a:schemeClr>
                </a:solidFill>
              </a:rPr>
              <a:t>Kevin &amp; Max </a:t>
            </a:r>
            <a:r>
              <a:rPr lang="de-DE" sz="2000" dirty="0" err="1">
                <a:solidFill>
                  <a:schemeClr val="accent6">
                    <a:lumMod val="60000"/>
                    <a:lumOff val="40000"/>
                  </a:schemeClr>
                </a:solidFill>
              </a:rPr>
              <a:t>collect</a:t>
            </a:r>
            <a:r>
              <a:rPr lang="de-DE" sz="2000" dirty="0">
                <a:solidFill>
                  <a:schemeClr val="accent6">
                    <a:lumMod val="60000"/>
                    <a:lumOff val="40000"/>
                  </a:schemeClr>
                </a:solidFill>
              </a:rPr>
              <a:t> XP </a:t>
            </a:r>
            <a:r>
              <a:rPr lang="de-DE" sz="2000" dirty="0" err="1">
                <a:solidFill>
                  <a:schemeClr val="accent6">
                    <a:lumMod val="60000"/>
                    <a:lumOff val="40000"/>
                  </a:schemeClr>
                </a:solidFill>
              </a:rPr>
              <a:t>for</a:t>
            </a:r>
            <a:r>
              <a:rPr lang="de-DE" sz="2000" dirty="0">
                <a:solidFill>
                  <a:schemeClr val="accent6">
                    <a:lumMod val="60000"/>
                    <a:lumOff val="40000"/>
                  </a:schemeClr>
                </a:solidFill>
              </a:rPr>
              <a:t> </a:t>
            </a:r>
            <a:r>
              <a:rPr lang="de-DE" sz="2000" dirty="0" err="1">
                <a:solidFill>
                  <a:schemeClr val="accent6">
                    <a:lumMod val="60000"/>
                    <a:lumOff val="40000"/>
                  </a:schemeClr>
                </a:solidFill>
              </a:rPr>
              <a:t>participating</a:t>
            </a:r>
            <a:r>
              <a:rPr lang="de-DE" sz="2000" dirty="0">
                <a:solidFill>
                  <a:schemeClr val="accent6">
                    <a:lumMod val="60000"/>
                    <a:lumOff val="40000"/>
                  </a:schemeClr>
                </a:solidFill>
              </a:rPr>
              <a:t> at Events</a:t>
            </a:r>
          </a:p>
          <a:p>
            <a:pPr algn="l"/>
            <a:r>
              <a:rPr lang="de-DE" sz="2000" dirty="0" err="1">
                <a:solidFill>
                  <a:schemeClr val="accent6">
                    <a:lumMod val="60000"/>
                    <a:lumOff val="40000"/>
                  </a:schemeClr>
                </a:solidFill>
              </a:rPr>
              <a:t>They</a:t>
            </a:r>
            <a:r>
              <a:rPr lang="de-DE" sz="2000" dirty="0">
                <a:solidFill>
                  <a:schemeClr val="accent6">
                    <a:lumMod val="60000"/>
                    <a:lumOff val="40000"/>
                  </a:schemeClr>
                </a:solidFill>
              </a:rPr>
              <a:t> </a:t>
            </a:r>
            <a:r>
              <a:rPr lang="de-DE" sz="2000" dirty="0" err="1">
                <a:solidFill>
                  <a:schemeClr val="accent6">
                    <a:lumMod val="60000"/>
                    <a:lumOff val="40000"/>
                  </a:schemeClr>
                </a:solidFill>
              </a:rPr>
              <a:t>can</a:t>
            </a:r>
            <a:r>
              <a:rPr lang="de-DE" sz="2000" dirty="0">
                <a:solidFill>
                  <a:schemeClr val="accent6">
                    <a:lumMod val="60000"/>
                    <a:lumOff val="40000"/>
                  </a:schemeClr>
                </a:solidFill>
              </a:rPr>
              <a:t> mint different grades </a:t>
            </a:r>
            <a:r>
              <a:rPr lang="de-DE" sz="2000" dirty="0" err="1">
                <a:solidFill>
                  <a:schemeClr val="accent6">
                    <a:lumMod val="60000"/>
                    <a:lumOff val="40000"/>
                  </a:schemeClr>
                </a:solidFill>
              </a:rPr>
              <a:t>of</a:t>
            </a:r>
            <a:r>
              <a:rPr lang="de-DE" sz="2000" dirty="0">
                <a:solidFill>
                  <a:schemeClr val="accent6">
                    <a:lumMod val="60000"/>
                    <a:lumOff val="40000"/>
                  </a:schemeClr>
                </a:solidFill>
              </a:rPr>
              <a:t> NFTs </a:t>
            </a:r>
            <a:r>
              <a:rPr lang="de-DE" sz="2000" dirty="0" err="1">
                <a:solidFill>
                  <a:schemeClr val="accent6">
                    <a:lumMod val="60000"/>
                    <a:lumOff val="40000"/>
                  </a:schemeClr>
                </a:solidFill>
              </a:rPr>
              <a:t>monthly</a:t>
            </a:r>
            <a:r>
              <a:rPr lang="de-DE" sz="2000" dirty="0">
                <a:solidFill>
                  <a:schemeClr val="accent6">
                    <a:lumMod val="60000"/>
                    <a:lumOff val="40000"/>
                  </a:schemeClr>
                </a:solidFill>
              </a:rPr>
              <a:t> - </a:t>
            </a:r>
            <a:r>
              <a:rPr lang="de-DE" sz="2000" dirty="0" err="1">
                <a:solidFill>
                  <a:schemeClr val="accent6">
                    <a:lumMod val="60000"/>
                    <a:lumOff val="40000"/>
                  </a:schemeClr>
                </a:solidFill>
              </a:rPr>
              <a:t>depending</a:t>
            </a:r>
            <a:r>
              <a:rPr lang="de-DE" sz="2000" dirty="0">
                <a:solidFill>
                  <a:schemeClr val="accent6">
                    <a:lumMod val="60000"/>
                    <a:lumOff val="40000"/>
                  </a:schemeClr>
                </a:solidFill>
              </a:rPr>
              <a:t> on </a:t>
            </a:r>
            <a:r>
              <a:rPr lang="de-DE" sz="2000" dirty="0" err="1">
                <a:solidFill>
                  <a:schemeClr val="accent6">
                    <a:lumMod val="60000"/>
                    <a:lumOff val="40000"/>
                  </a:schemeClr>
                </a:solidFill>
              </a:rPr>
              <a:t>their</a:t>
            </a:r>
            <a:r>
              <a:rPr lang="de-DE" sz="2000" dirty="0">
                <a:solidFill>
                  <a:schemeClr val="accent6">
                    <a:lumMod val="60000"/>
                    <a:lumOff val="40000"/>
                  </a:schemeClr>
                </a:solidFill>
              </a:rPr>
              <a:t> </a:t>
            </a:r>
            <a:r>
              <a:rPr lang="de-DE" sz="2000" dirty="0" err="1">
                <a:solidFill>
                  <a:schemeClr val="accent6">
                    <a:lumMod val="60000"/>
                    <a:lumOff val="40000"/>
                  </a:schemeClr>
                </a:solidFill>
              </a:rPr>
              <a:t>event</a:t>
            </a:r>
            <a:r>
              <a:rPr lang="de-DE" sz="2000" dirty="0">
                <a:solidFill>
                  <a:schemeClr val="accent6">
                    <a:lumMod val="60000"/>
                    <a:lumOff val="40000"/>
                  </a:schemeClr>
                </a:solidFill>
              </a:rPr>
              <a:t> </a:t>
            </a:r>
            <a:r>
              <a:rPr lang="de-DE" sz="2000" dirty="0" err="1">
                <a:solidFill>
                  <a:schemeClr val="accent6">
                    <a:lumMod val="60000"/>
                    <a:lumOff val="40000"/>
                  </a:schemeClr>
                </a:solidFill>
              </a:rPr>
              <a:t>participation</a:t>
            </a:r>
            <a:r>
              <a:rPr lang="de-DE" sz="2000" dirty="0">
                <a:solidFill>
                  <a:schemeClr val="accent6">
                    <a:lumMod val="60000"/>
                    <a:lumOff val="40000"/>
                  </a:schemeClr>
                </a:solidFill>
              </a:rPr>
              <a:t> rate</a:t>
            </a:r>
          </a:p>
        </p:txBody>
      </p:sp>
    </p:spTree>
    <p:extLst>
      <p:ext uri="{BB962C8B-B14F-4D97-AF65-F5344CB8AC3E}">
        <p14:creationId xmlns:p14="http://schemas.microsoft.com/office/powerpoint/2010/main" val="1803214133"/>
      </p:ext>
    </p:extLst>
  </p:cSld>
  <p:clrMapOvr>
    <a:masterClrMapping/>
  </p:clrMapOvr>
</p:sld>
</file>

<file path=ppt/theme/theme1.xml><?xml version="1.0" encoding="utf-8"?>
<a:theme xmlns:a="http://schemas.openxmlformats.org/drawingml/2006/main"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488</Words>
  <Application>Microsoft Office PowerPoint</Application>
  <PresentationFormat>Bildschirmpräsentation (16:9)</PresentationFormat>
  <Paragraphs>96</Paragraphs>
  <Slides>16</Slides>
  <Notes>15</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16</vt:i4>
      </vt:variant>
    </vt:vector>
  </HeadingPairs>
  <TitlesOfParts>
    <vt:vector size="23" baseType="lpstr">
      <vt:lpstr>Titillium Web</vt:lpstr>
      <vt:lpstr>Arial</vt:lpstr>
      <vt:lpstr>Apple Color Emoji</vt:lpstr>
      <vt:lpstr>Squada One</vt:lpstr>
      <vt:lpstr>Livvic</vt:lpstr>
      <vt:lpstr>Roboto Condensed Light</vt:lpstr>
      <vt:lpstr>Bitcoin Company Pitch Deck by Slidesgo</vt:lpstr>
      <vt:lpstr>IsarMates</vt:lpstr>
      <vt:lpstr>Motivation</vt:lpstr>
      <vt:lpstr>Project Motivation</vt:lpstr>
      <vt:lpstr>Max Mustermann</vt:lpstr>
      <vt:lpstr>Anna Smith</vt:lpstr>
      <vt:lpstr>Kevin Pascal</vt:lpstr>
      <vt:lpstr>Concept</vt:lpstr>
      <vt:lpstr>Concept</vt:lpstr>
      <vt:lpstr>02</vt:lpstr>
      <vt:lpstr>Live-Demo</vt:lpstr>
      <vt:lpstr>Live Demo</vt:lpstr>
      <vt:lpstr>Relevance of SOL</vt:lpstr>
      <vt:lpstr>Why is Solana/Blockchain ideal?</vt:lpstr>
      <vt:lpstr>Outlook</vt:lpstr>
      <vt:lpstr>Our Plans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Linus Wiggering</cp:lastModifiedBy>
  <cp:revision>25</cp:revision>
  <dcterms:modified xsi:type="dcterms:W3CDTF">2024-11-24T10:49:07Z</dcterms:modified>
</cp:coreProperties>
</file>